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Default Extension="gif" ContentType="image/gif"/>
  <Override PartName="/ppt/diagrams/colors7.xml" ContentType="application/vnd.openxmlformats-officedocument.drawingml.diagramColors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33"/>
  </p:notesMasterIdLst>
  <p:sldIdLst>
    <p:sldId id="273" r:id="rId3"/>
    <p:sldId id="290" r:id="rId4"/>
    <p:sldId id="292" r:id="rId5"/>
    <p:sldId id="325" r:id="rId6"/>
    <p:sldId id="282" r:id="rId7"/>
    <p:sldId id="311" r:id="rId8"/>
    <p:sldId id="312" r:id="rId9"/>
    <p:sldId id="313" r:id="rId10"/>
    <p:sldId id="315" r:id="rId11"/>
    <p:sldId id="316" r:id="rId12"/>
    <p:sldId id="329" r:id="rId13"/>
    <p:sldId id="317" r:id="rId14"/>
    <p:sldId id="310" r:id="rId15"/>
    <p:sldId id="330" r:id="rId16"/>
    <p:sldId id="337" r:id="rId17"/>
    <p:sldId id="298" r:id="rId18"/>
    <p:sldId id="303" r:id="rId19"/>
    <p:sldId id="331" r:id="rId20"/>
    <p:sldId id="332" r:id="rId21"/>
    <p:sldId id="333" r:id="rId22"/>
    <p:sldId id="335" r:id="rId23"/>
    <p:sldId id="336" r:id="rId24"/>
    <p:sldId id="304" r:id="rId25"/>
    <p:sldId id="305" r:id="rId26"/>
    <p:sldId id="306" r:id="rId27"/>
    <p:sldId id="309" r:id="rId28"/>
    <p:sldId id="308" r:id="rId29"/>
    <p:sldId id="341" r:id="rId30"/>
    <p:sldId id="287" r:id="rId31"/>
    <p:sldId id="339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E6E6E"/>
    <a:srgbClr val="C00000"/>
    <a:srgbClr val="CC00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736" autoAdjust="0"/>
    <p:restoredTop sz="86851" autoAdjust="0"/>
  </p:normalViewPr>
  <p:slideViewPr>
    <p:cSldViewPr showGuides="1">
      <p:cViewPr varScale="1">
        <p:scale>
          <a:sx n="65" d="100"/>
          <a:sy n="65" d="100"/>
        </p:scale>
        <p:origin x="-77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D9647-EFD9-4943-9535-4F857A22063E}" type="doc">
      <dgm:prSet loTypeId="urn:microsoft.com/office/officeart/2005/8/layout/hierarchy4" loCatId="hierarchy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4183434-1A4E-4376-ABC5-02A3E040BF39}">
      <dgm:prSet phldrT="[文本]"/>
      <dgm:spPr/>
      <dgm:t>
        <a:bodyPr/>
        <a:lstStyle/>
        <a:p>
          <a:r>
            <a:rPr lang="zh-CN" altLang="en-US" dirty="0" smtClean="0"/>
            <a:t>地址</a:t>
          </a:r>
          <a:endParaRPr lang="zh-CN" altLang="en-US" dirty="0"/>
        </a:p>
      </dgm:t>
    </dgm:pt>
    <dgm:pt modelId="{7D04E814-DC7C-47D4-BDA2-2098D69661BF}" type="parTrans" cxnId="{77212B8A-1C75-4961-8479-3F5731F7C3D4}">
      <dgm:prSet/>
      <dgm:spPr/>
      <dgm:t>
        <a:bodyPr/>
        <a:lstStyle/>
        <a:p>
          <a:endParaRPr lang="zh-CN" altLang="en-US"/>
        </a:p>
      </dgm:t>
    </dgm:pt>
    <dgm:pt modelId="{4B2C4B63-19C8-4DEC-9736-FCE47B6EF939}" type="sibTrans" cxnId="{77212B8A-1C75-4961-8479-3F5731F7C3D4}">
      <dgm:prSet/>
      <dgm:spPr/>
      <dgm:t>
        <a:bodyPr/>
        <a:lstStyle/>
        <a:p>
          <a:endParaRPr lang="zh-CN" altLang="en-US"/>
        </a:p>
      </dgm:t>
    </dgm:pt>
    <dgm:pt modelId="{0269EAAA-6719-4657-8855-838BA634C255}">
      <dgm:prSet phldrT="[文本]"/>
      <dgm:spPr/>
      <dgm:t>
        <a:bodyPr/>
        <a:lstStyle/>
        <a:p>
          <a:r>
            <a:rPr lang="zh-CN" altLang="en-US" dirty="0" smtClean="0"/>
            <a:t>行地址</a:t>
          </a:r>
          <a:endParaRPr lang="zh-CN" altLang="en-US" dirty="0"/>
        </a:p>
      </dgm:t>
    </dgm:pt>
    <dgm:pt modelId="{BFB3BBBD-8E37-4F76-856C-4C21A1504F1E}" type="parTrans" cxnId="{6A22D74F-70E0-4166-92E0-E6007C7958A8}">
      <dgm:prSet/>
      <dgm:spPr/>
      <dgm:t>
        <a:bodyPr/>
        <a:lstStyle/>
        <a:p>
          <a:endParaRPr lang="zh-CN" altLang="en-US"/>
        </a:p>
      </dgm:t>
    </dgm:pt>
    <dgm:pt modelId="{AEACECE6-8E68-4E8B-9662-BEDD3BCB61A1}" type="sibTrans" cxnId="{6A22D74F-70E0-4166-92E0-E6007C7958A8}">
      <dgm:prSet/>
      <dgm:spPr/>
      <dgm:t>
        <a:bodyPr/>
        <a:lstStyle/>
        <a:p>
          <a:endParaRPr lang="zh-CN" altLang="en-US"/>
        </a:p>
      </dgm:t>
    </dgm:pt>
    <dgm:pt modelId="{5F2A5F35-1F8E-45DB-ADDD-ACBD49CF0AF7}">
      <dgm:prSet phldrT="[文本]"/>
      <dgm:spPr/>
      <dgm:t>
        <a:bodyPr/>
        <a:lstStyle/>
        <a:p>
          <a:r>
            <a:rPr lang="zh-CN" altLang="en-US" dirty="0" smtClean="0"/>
            <a:t>块地址</a:t>
          </a:r>
          <a:endParaRPr lang="zh-CN" altLang="en-US" dirty="0"/>
        </a:p>
      </dgm:t>
    </dgm:pt>
    <dgm:pt modelId="{598C50FC-FF03-4DAD-B329-DEA5AE66F812}" type="parTrans" cxnId="{760A7940-4057-439C-9C35-C5F2111EE245}">
      <dgm:prSet/>
      <dgm:spPr/>
      <dgm:t>
        <a:bodyPr/>
        <a:lstStyle/>
        <a:p>
          <a:endParaRPr lang="zh-CN" altLang="en-US"/>
        </a:p>
      </dgm:t>
    </dgm:pt>
    <dgm:pt modelId="{D99222E3-3EA4-46D1-9562-51409D21A82D}" type="sibTrans" cxnId="{760A7940-4057-439C-9C35-C5F2111EE245}">
      <dgm:prSet/>
      <dgm:spPr/>
      <dgm:t>
        <a:bodyPr/>
        <a:lstStyle/>
        <a:p>
          <a:endParaRPr lang="zh-CN" altLang="en-US"/>
        </a:p>
      </dgm:t>
    </dgm:pt>
    <dgm:pt modelId="{378373E6-8C13-4701-8583-83DBC94CD1D5}">
      <dgm:prSet phldrT="[文本]"/>
      <dgm:spPr/>
      <dgm:t>
        <a:bodyPr/>
        <a:lstStyle/>
        <a:p>
          <a:r>
            <a:rPr lang="zh-CN" altLang="en-US" dirty="0" smtClean="0"/>
            <a:t>页地址</a:t>
          </a:r>
          <a:endParaRPr lang="zh-CN" altLang="en-US" dirty="0"/>
        </a:p>
      </dgm:t>
    </dgm:pt>
    <dgm:pt modelId="{ACC714D9-873E-410F-B590-9C8C6F16FB2D}" type="parTrans" cxnId="{BE401149-98E5-40DB-B8E1-8B839754B871}">
      <dgm:prSet/>
      <dgm:spPr/>
      <dgm:t>
        <a:bodyPr/>
        <a:lstStyle/>
        <a:p>
          <a:endParaRPr lang="zh-CN" altLang="en-US"/>
        </a:p>
      </dgm:t>
    </dgm:pt>
    <dgm:pt modelId="{8515E49D-0953-4A75-8E67-935367086022}" type="sibTrans" cxnId="{BE401149-98E5-40DB-B8E1-8B839754B871}">
      <dgm:prSet/>
      <dgm:spPr/>
      <dgm:t>
        <a:bodyPr/>
        <a:lstStyle/>
        <a:p>
          <a:endParaRPr lang="zh-CN" altLang="en-US"/>
        </a:p>
      </dgm:t>
    </dgm:pt>
    <dgm:pt modelId="{2E3CCE47-805A-49B4-B62C-01051A65C053}">
      <dgm:prSet phldrT="[文本]"/>
      <dgm:spPr/>
      <dgm:t>
        <a:bodyPr/>
        <a:lstStyle/>
        <a:p>
          <a:r>
            <a:rPr lang="zh-CN" altLang="en-US" dirty="0" smtClean="0"/>
            <a:t>列地址</a:t>
          </a:r>
          <a:endParaRPr lang="zh-CN" altLang="en-US" dirty="0"/>
        </a:p>
      </dgm:t>
    </dgm:pt>
    <dgm:pt modelId="{DD04FCB0-B63C-49D2-B518-70EB56DFAD32}" type="parTrans" cxnId="{8808599F-F1B8-4115-854E-D890067CF95F}">
      <dgm:prSet/>
      <dgm:spPr/>
      <dgm:t>
        <a:bodyPr/>
        <a:lstStyle/>
        <a:p>
          <a:endParaRPr lang="zh-CN" altLang="en-US"/>
        </a:p>
      </dgm:t>
    </dgm:pt>
    <dgm:pt modelId="{2944196C-7FCE-4FE9-A4C9-58892B4C227E}" type="sibTrans" cxnId="{8808599F-F1B8-4115-854E-D890067CF95F}">
      <dgm:prSet/>
      <dgm:spPr/>
      <dgm:t>
        <a:bodyPr/>
        <a:lstStyle/>
        <a:p>
          <a:endParaRPr lang="zh-CN" altLang="en-US"/>
        </a:p>
      </dgm:t>
    </dgm:pt>
    <dgm:pt modelId="{58E88830-289E-482F-8A5E-6F540CEAD539}">
      <dgm:prSet phldrT="[文本]"/>
      <dgm:spPr/>
      <dgm:t>
        <a:bodyPr/>
        <a:lstStyle/>
        <a:p>
          <a:r>
            <a:rPr lang="zh-CN" altLang="en-US" dirty="0" smtClean="0"/>
            <a:t>页内偏移</a:t>
          </a:r>
          <a:endParaRPr lang="zh-CN" altLang="en-US" dirty="0"/>
        </a:p>
      </dgm:t>
    </dgm:pt>
    <dgm:pt modelId="{31322103-05FD-4ABA-B665-C8F74D2F35CE}" type="parTrans" cxnId="{FC86C831-6F2F-47A8-B147-30ACC15A9BBC}">
      <dgm:prSet/>
      <dgm:spPr/>
      <dgm:t>
        <a:bodyPr/>
        <a:lstStyle/>
        <a:p>
          <a:endParaRPr lang="zh-CN" altLang="en-US"/>
        </a:p>
      </dgm:t>
    </dgm:pt>
    <dgm:pt modelId="{9B890CFA-B1F3-4E8B-8873-BBC285C16497}" type="sibTrans" cxnId="{FC86C831-6F2F-47A8-B147-30ACC15A9BBC}">
      <dgm:prSet/>
      <dgm:spPr/>
      <dgm:t>
        <a:bodyPr/>
        <a:lstStyle/>
        <a:p>
          <a:endParaRPr lang="zh-CN" altLang="en-US"/>
        </a:p>
      </dgm:t>
    </dgm:pt>
    <dgm:pt modelId="{80CF2559-E7F9-4792-A7E2-0EADDEC0688E}" type="pres">
      <dgm:prSet presAssocID="{D9ED9647-EFD9-4943-9535-4F857A22063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A1F4ED4-E14C-4174-A8BE-C2793F620DA7}" type="pres">
      <dgm:prSet presAssocID="{F4183434-1A4E-4376-ABC5-02A3E040BF39}" presName="vertOne" presStyleCnt="0"/>
      <dgm:spPr/>
    </dgm:pt>
    <dgm:pt modelId="{CEAE401D-3851-4B8C-A060-620F28C7353D}" type="pres">
      <dgm:prSet presAssocID="{F4183434-1A4E-4376-ABC5-02A3E040BF39}" presName="txOne" presStyleLbl="node0" presStyleIdx="0" presStyleCnt="1" custLinFactNeighborX="56022" custLinFactNeighborY="-19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564B7C-85BD-4EC0-9F8E-C9C77EBE031A}" type="pres">
      <dgm:prSet presAssocID="{F4183434-1A4E-4376-ABC5-02A3E040BF39}" presName="parTransOne" presStyleCnt="0"/>
      <dgm:spPr/>
    </dgm:pt>
    <dgm:pt modelId="{F8279075-34FC-4C8E-B87C-8D53DDAC2C2A}" type="pres">
      <dgm:prSet presAssocID="{F4183434-1A4E-4376-ABC5-02A3E040BF39}" presName="horzOne" presStyleCnt="0"/>
      <dgm:spPr/>
    </dgm:pt>
    <dgm:pt modelId="{7073A8AD-33C2-4BD9-9EA1-2B823306E9BA}" type="pres">
      <dgm:prSet presAssocID="{0269EAAA-6719-4657-8855-838BA634C255}" presName="vertTwo" presStyleCnt="0"/>
      <dgm:spPr/>
    </dgm:pt>
    <dgm:pt modelId="{65469932-D652-495C-8830-AB5B537EE002}" type="pres">
      <dgm:prSet presAssocID="{0269EAAA-6719-4657-8855-838BA634C255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594BCE-1243-4FC7-ABE4-AC91DA9F62DC}" type="pres">
      <dgm:prSet presAssocID="{0269EAAA-6719-4657-8855-838BA634C255}" presName="parTransTwo" presStyleCnt="0"/>
      <dgm:spPr/>
    </dgm:pt>
    <dgm:pt modelId="{4A3CE4AF-51CB-4AB9-BFCB-FB40FAE6095D}" type="pres">
      <dgm:prSet presAssocID="{0269EAAA-6719-4657-8855-838BA634C255}" presName="horzTwo" presStyleCnt="0"/>
      <dgm:spPr/>
    </dgm:pt>
    <dgm:pt modelId="{E5D64DE7-F06C-4785-9FFD-F80096F24D30}" type="pres">
      <dgm:prSet presAssocID="{5F2A5F35-1F8E-45DB-ADDD-ACBD49CF0AF7}" presName="vertThree" presStyleCnt="0"/>
      <dgm:spPr/>
    </dgm:pt>
    <dgm:pt modelId="{4F5EE0AC-CCE0-4052-A360-9F7B93FE6088}" type="pres">
      <dgm:prSet presAssocID="{5F2A5F35-1F8E-45DB-ADDD-ACBD49CF0AF7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FAA554-74C3-4856-A7A4-B782E5797D2C}" type="pres">
      <dgm:prSet presAssocID="{5F2A5F35-1F8E-45DB-ADDD-ACBD49CF0AF7}" presName="horzThree" presStyleCnt="0"/>
      <dgm:spPr/>
    </dgm:pt>
    <dgm:pt modelId="{986D946A-B396-484F-A72D-1D01FA3D2C0D}" type="pres">
      <dgm:prSet presAssocID="{D99222E3-3EA4-46D1-9562-51409D21A82D}" presName="sibSpaceThree" presStyleCnt="0"/>
      <dgm:spPr/>
    </dgm:pt>
    <dgm:pt modelId="{2EE91912-7F49-48D8-B69C-7837AAAC1EBF}" type="pres">
      <dgm:prSet presAssocID="{378373E6-8C13-4701-8583-83DBC94CD1D5}" presName="vertThree" presStyleCnt="0"/>
      <dgm:spPr/>
    </dgm:pt>
    <dgm:pt modelId="{E20263C2-787C-4051-BF01-E5FF866336AC}" type="pres">
      <dgm:prSet presAssocID="{378373E6-8C13-4701-8583-83DBC94CD1D5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B596E49-BE15-40EB-8448-9BE6C1FA08A5}" type="pres">
      <dgm:prSet presAssocID="{378373E6-8C13-4701-8583-83DBC94CD1D5}" presName="horzThree" presStyleCnt="0"/>
      <dgm:spPr/>
    </dgm:pt>
    <dgm:pt modelId="{C78A5871-B794-43C1-91B8-EBE3D1947F70}" type="pres">
      <dgm:prSet presAssocID="{AEACECE6-8E68-4E8B-9662-BEDD3BCB61A1}" presName="sibSpaceTwo" presStyleCnt="0"/>
      <dgm:spPr/>
    </dgm:pt>
    <dgm:pt modelId="{61E36EE6-71A2-452A-AE22-4DF87DC4E5F3}" type="pres">
      <dgm:prSet presAssocID="{2E3CCE47-805A-49B4-B62C-01051A65C053}" presName="vertTwo" presStyleCnt="0"/>
      <dgm:spPr/>
    </dgm:pt>
    <dgm:pt modelId="{97C83335-7242-4930-8DCB-D57CB4F6BE15}" type="pres">
      <dgm:prSet presAssocID="{2E3CCE47-805A-49B4-B62C-01051A65C053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D72675-F427-4FF9-AC67-05FC413E989C}" type="pres">
      <dgm:prSet presAssocID="{2E3CCE47-805A-49B4-B62C-01051A65C053}" presName="parTransTwo" presStyleCnt="0"/>
      <dgm:spPr/>
    </dgm:pt>
    <dgm:pt modelId="{EC1783DD-4A40-4A6B-A9B0-F5FB950927B5}" type="pres">
      <dgm:prSet presAssocID="{2E3CCE47-805A-49B4-B62C-01051A65C053}" presName="horzTwo" presStyleCnt="0"/>
      <dgm:spPr/>
    </dgm:pt>
    <dgm:pt modelId="{9CEE98BD-AE3D-42EA-8ADD-75216700A300}" type="pres">
      <dgm:prSet presAssocID="{58E88830-289E-482F-8A5E-6F540CEAD539}" presName="vertThree" presStyleCnt="0"/>
      <dgm:spPr/>
    </dgm:pt>
    <dgm:pt modelId="{12CAA540-93E5-4893-9FE1-A883A7715617}" type="pres">
      <dgm:prSet presAssocID="{58E88830-289E-482F-8A5E-6F540CEAD539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2AC4ED-F2F4-43E2-9DBF-D2D9C0714993}" type="pres">
      <dgm:prSet presAssocID="{58E88830-289E-482F-8A5E-6F540CEAD539}" presName="horzThree" presStyleCnt="0"/>
      <dgm:spPr/>
    </dgm:pt>
  </dgm:ptLst>
  <dgm:cxnLst>
    <dgm:cxn modelId="{B27A0977-EA6A-4AFC-9523-FA54FB96B7B1}" type="presOf" srcId="{58E88830-289E-482F-8A5E-6F540CEAD539}" destId="{12CAA540-93E5-4893-9FE1-A883A7715617}" srcOrd="0" destOrd="0" presId="urn:microsoft.com/office/officeart/2005/8/layout/hierarchy4"/>
    <dgm:cxn modelId="{FC86C831-6F2F-47A8-B147-30ACC15A9BBC}" srcId="{2E3CCE47-805A-49B4-B62C-01051A65C053}" destId="{58E88830-289E-482F-8A5E-6F540CEAD539}" srcOrd="0" destOrd="0" parTransId="{31322103-05FD-4ABA-B665-C8F74D2F35CE}" sibTransId="{9B890CFA-B1F3-4E8B-8873-BBC285C16497}"/>
    <dgm:cxn modelId="{8808599F-F1B8-4115-854E-D890067CF95F}" srcId="{F4183434-1A4E-4376-ABC5-02A3E040BF39}" destId="{2E3CCE47-805A-49B4-B62C-01051A65C053}" srcOrd="1" destOrd="0" parTransId="{DD04FCB0-B63C-49D2-B518-70EB56DFAD32}" sibTransId="{2944196C-7FCE-4FE9-A4C9-58892B4C227E}"/>
    <dgm:cxn modelId="{BE401149-98E5-40DB-B8E1-8B839754B871}" srcId="{0269EAAA-6719-4657-8855-838BA634C255}" destId="{378373E6-8C13-4701-8583-83DBC94CD1D5}" srcOrd="1" destOrd="0" parTransId="{ACC714D9-873E-410F-B590-9C8C6F16FB2D}" sibTransId="{8515E49D-0953-4A75-8E67-935367086022}"/>
    <dgm:cxn modelId="{F9697E5B-5C23-493D-82E8-A9036352F7F2}" type="presOf" srcId="{D9ED9647-EFD9-4943-9535-4F857A22063E}" destId="{80CF2559-E7F9-4792-A7E2-0EADDEC0688E}" srcOrd="0" destOrd="0" presId="urn:microsoft.com/office/officeart/2005/8/layout/hierarchy4"/>
    <dgm:cxn modelId="{95EA76BF-B8BB-447A-9241-6F0C63803302}" type="presOf" srcId="{2E3CCE47-805A-49B4-B62C-01051A65C053}" destId="{97C83335-7242-4930-8DCB-D57CB4F6BE15}" srcOrd="0" destOrd="0" presId="urn:microsoft.com/office/officeart/2005/8/layout/hierarchy4"/>
    <dgm:cxn modelId="{5E5388A7-4E86-41F0-BD04-8C11971FEF51}" type="presOf" srcId="{378373E6-8C13-4701-8583-83DBC94CD1D5}" destId="{E20263C2-787C-4051-BF01-E5FF866336AC}" srcOrd="0" destOrd="0" presId="urn:microsoft.com/office/officeart/2005/8/layout/hierarchy4"/>
    <dgm:cxn modelId="{41BE72EE-F25A-4235-87AD-27EEA4FC8131}" type="presOf" srcId="{0269EAAA-6719-4657-8855-838BA634C255}" destId="{65469932-D652-495C-8830-AB5B537EE002}" srcOrd="0" destOrd="0" presId="urn:microsoft.com/office/officeart/2005/8/layout/hierarchy4"/>
    <dgm:cxn modelId="{3B002F79-82D7-4C43-9332-75B996C204A5}" type="presOf" srcId="{5F2A5F35-1F8E-45DB-ADDD-ACBD49CF0AF7}" destId="{4F5EE0AC-CCE0-4052-A360-9F7B93FE6088}" srcOrd="0" destOrd="0" presId="urn:microsoft.com/office/officeart/2005/8/layout/hierarchy4"/>
    <dgm:cxn modelId="{760A7940-4057-439C-9C35-C5F2111EE245}" srcId="{0269EAAA-6719-4657-8855-838BA634C255}" destId="{5F2A5F35-1F8E-45DB-ADDD-ACBD49CF0AF7}" srcOrd="0" destOrd="0" parTransId="{598C50FC-FF03-4DAD-B329-DEA5AE66F812}" sibTransId="{D99222E3-3EA4-46D1-9562-51409D21A82D}"/>
    <dgm:cxn modelId="{6A22D74F-70E0-4166-92E0-E6007C7958A8}" srcId="{F4183434-1A4E-4376-ABC5-02A3E040BF39}" destId="{0269EAAA-6719-4657-8855-838BA634C255}" srcOrd="0" destOrd="0" parTransId="{BFB3BBBD-8E37-4F76-856C-4C21A1504F1E}" sibTransId="{AEACECE6-8E68-4E8B-9662-BEDD3BCB61A1}"/>
    <dgm:cxn modelId="{925799D8-60D3-41F7-99D2-BD3AB86FF405}" type="presOf" srcId="{F4183434-1A4E-4376-ABC5-02A3E040BF39}" destId="{CEAE401D-3851-4B8C-A060-620F28C7353D}" srcOrd="0" destOrd="0" presId="urn:microsoft.com/office/officeart/2005/8/layout/hierarchy4"/>
    <dgm:cxn modelId="{77212B8A-1C75-4961-8479-3F5731F7C3D4}" srcId="{D9ED9647-EFD9-4943-9535-4F857A22063E}" destId="{F4183434-1A4E-4376-ABC5-02A3E040BF39}" srcOrd="0" destOrd="0" parTransId="{7D04E814-DC7C-47D4-BDA2-2098D69661BF}" sibTransId="{4B2C4B63-19C8-4DEC-9736-FCE47B6EF939}"/>
    <dgm:cxn modelId="{57EB0DED-ADCE-4EDD-82FD-925864681773}" type="presParOf" srcId="{80CF2559-E7F9-4792-A7E2-0EADDEC0688E}" destId="{7A1F4ED4-E14C-4174-A8BE-C2793F620DA7}" srcOrd="0" destOrd="0" presId="urn:microsoft.com/office/officeart/2005/8/layout/hierarchy4"/>
    <dgm:cxn modelId="{29E96B10-74BA-414C-963E-32D34C593E16}" type="presParOf" srcId="{7A1F4ED4-E14C-4174-A8BE-C2793F620DA7}" destId="{CEAE401D-3851-4B8C-A060-620F28C7353D}" srcOrd="0" destOrd="0" presId="urn:microsoft.com/office/officeart/2005/8/layout/hierarchy4"/>
    <dgm:cxn modelId="{AAB330D7-D43F-4A14-81C3-E9C2C06A8612}" type="presParOf" srcId="{7A1F4ED4-E14C-4174-A8BE-C2793F620DA7}" destId="{06564B7C-85BD-4EC0-9F8E-C9C77EBE031A}" srcOrd="1" destOrd="0" presId="urn:microsoft.com/office/officeart/2005/8/layout/hierarchy4"/>
    <dgm:cxn modelId="{14630877-73B4-4569-9AB0-320E6FAE82AF}" type="presParOf" srcId="{7A1F4ED4-E14C-4174-A8BE-C2793F620DA7}" destId="{F8279075-34FC-4C8E-B87C-8D53DDAC2C2A}" srcOrd="2" destOrd="0" presId="urn:microsoft.com/office/officeart/2005/8/layout/hierarchy4"/>
    <dgm:cxn modelId="{A50AD9BD-71CE-4F6C-A127-2026AF82F9E9}" type="presParOf" srcId="{F8279075-34FC-4C8E-B87C-8D53DDAC2C2A}" destId="{7073A8AD-33C2-4BD9-9EA1-2B823306E9BA}" srcOrd="0" destOrd="0" presId="urn:microsoft.com/office/officeart/2005/8/layout/hierarchy4"/>
    <dgm:cxn modelId="{CB1058BE-9C9C-4673-AB92-E5CAC4580BFA}" type="presParOf" srcId="{7073A8AD-33C2-4BD9-9EA1-2B823306E9BA}" destId="{65469932-D652-495C-8830-AB5B537EE002}" srcOrd="0" destOrd="0" presId="urn:microsoft.com/office/officeart/2005/8/layout/hierarchy4"/>
    <dgm:cxn modelId="{787A824E-AE04-40E0-9480-796CBA5C4D94}" type="presParOf" srcId="{7073A8AD-33C2-4BD9-9EA1-2B823306E9BA}" destId="{13594BCE-1243-4FC7-ABE4-AC91DA9F62DC}" srcOrd="1" destOrd="0" presId="urn:microsoft.com/office/officeart/2005/8/layout/hierarchy4"/>
    <dgm:cxn modelId="{958A1EF0-09AD-478A-817A-4C315D473F0C}" type="presParOf" srcId="{7073A8AD-33C2-4BD9-9EA1-2B823306E9BA}" destId="{4A3CE4AF-51CB-4AB9-BFCB-FB40FAE6095D}" srcOrd="2" destOrd="0" presId="urn:microsoft.com/office/officeart/2005/8/layout/hierarchy4"/>
    <dgm:cxn modelId="{02FA0CE0-4547-42D7-8A36-6B3AF0C46692}" type="presParOf" srcId="{4A3CE4AF-51CB-4AB9-BFCB-FB40FAE6095D}" destId="{E5D64DE7-F06C-4785-9FFD-F80096F24D30}" srcOrd="0" destOrd="0" presId="urn:microsoft.com/office/officeart/2005/8/layout/hierarchy4"/>
    <dgm:cxn modelId="{92D28BF2-BB8A-4B06-99BA-4678B2A9A339}" type="presParOf" srcId="{E5D64DE7-F06C-4785-9FFD-F80096F24D30}" destId="{4F5EE0AC-CCE0-4052-A360-9F7B93FE6088}" srcOrd="0" destOrd="0" presId="urn:microsoft.com/office/officeart/2005/8/layout/hierarchy4"/>
    <dgm:cxn modelId="{B91DA306-F0B7-45E0-87EC-ECBFDF11272B}" type="presParOf" srcId="{E5D64DE7-F06C-4785-9FFD-F80096F24D30}" destId="{CEFAA554-74C3-4856-A7A4-B782E5797D2C}" srcOrd="1" destOrd="0" presId="urn:microsoft.com/office/officeart/2005/8/layout/hierarchy4"/>
    <dgm:cxn modelId="{018B4FA2-CE58-4470-B733-E82CA112CB35}" type="presParOf" srcId="{4A3CE4AF-51CB-4AB9-BFCB-FB40FAE6095D}" destId="{986D946A-B396-484F-A72D-1D01FA3D2C0D}" srcOrd="1" destOrd="0" presId="urn:microsoft.com/office/officeart/2005/8/layout/hierarchy4"/>
    <dgm:cxn modelId="{41F02878-F312-446C-9C11-A7A3AEC2A6DB}" type="presParOf" srcId="{4A3CE4AF-51CB-4AB9-BFCB-FB40FAE6095D}" destId="{2EE91912-7F49-48D8-B69C-7837AAAC1EBF}" srcOrd="2" destOrd="0" presId="urn:microsoft.com/office/officeart/2005/8/layout/hierarchy4"/>
    <dgm:cxn modelId="{C3AF87D2-55B3-4FD6-8866-C055D65E1C9A}" type="presParOf" srcId="{2EE91912-7F49-48D8-B69C-7837AAAC1EBF}" destId="{E20263C2-787C-4051-BF01-E5FF866336AC}" srcOrd="0" destOrd="0" presId="urn:microsoft.com/office/officeart/2005/8/layout/hierarchy4"/>
    <dgm:cxn modelId="{A2B47E02-EFC3-4752-8BA0-0CC3EE8E41D3}" type="presParOf" srcId="{2EE91912-7F49-48D8-B69C-7837AAAC1EBF}" destId="{AB596E49-BE15-40EB-8448-9BE6C1FA08A5}" srcOrd="1" destOrd="0" presId="urn:microsoft.com/office/officeart/2005/8/layout/hierarchy4"/>
    <dgm:cxn modelId="{5C9C1078-0A0C-4D22-A611-E1F5B8B17A3C}" type="presParOf" srcId="{F8279075-34FC-4C8E-B87C-8D53DDAC2C2A}" destId="{C78A5871-B794-43C1-91B8-EBE3D1947F70}" srcOrd="1" destOrd="0" presId="urn:microsoft.com/office/officeart/2005/8/layout/hierarchy4"/>
    <dgm:cxn modelId="{18FE7CDA-06DC-40D8-A7E8-289E80F70EAF}" type="presParOf" srcId="{F8279075-34FC-4C8E-B87C-8D53DDAC2C2A}" destId="{61E36EE6-71A2-452A-AE22-4DF87DC4E5F3}" srcOrd="2" destOrd="0" presId="urn:microsoft.com/office/officeart/2005/8/layout/hierarchy4"/>
    <dgm:cxn modelId="{681DACE3-5C66-4E85-9E65-5ED928264F80}" type="presParOf" srcId="{61E36EE6-71A2-452A-AE22-4DF87DC4E5F3}" destId="{97C83335-7242-4930-8DCB-D57CB4F6BE15}" srcOrd="0" destOrd="0" presId="urn:microsoft.com/office/officeart/2005/8/layout/hierarchy4"/>
    <dgm:cxn modelId="{3929F8A9-3E32-486A-A3E4-A1F72774B7F5}" type="presParOf" srcId="{61E36EE6-71A2-452A-AE22-4DF87DC4E5F3}" destId="{B0D72675-F427-4FF9-AC67-05FC413E989C}" srcOrd="1" destOrd="0" presId="urn:microsoft.com/office/officeart/2005/8/layout/hierarchy4"/>
    <dgm:cxn modelId="{37B2DE4F-EBF3-4984-8743-AD04D18E011A}" type="presParOf" srcId="{61E36EE6-71A2-452A-AE22-4DF87DC4E5F3}" destId="{EC1783DD-4A40-4A6B-A9B0-F5FB950927B5}" srcOrd="2" destOrd="0" presId="urn:microsoft.com/office/officeart/2005/8/layout/hierarchy4"/>
    <dgm:cxn modelId="{C3607FF9-F743-4E2B-A444-CA22E65ED99F}" type="presParOf" srcId="{EC1783DD-4A40-4A6B-A9B0-F5FB950927B5}" destId="{9CEE98BD-AE3D-42EA-8ADD-75216700A300}" srcOrd="0" destOrd="0" presId="urn:microsoft.com/office/officeart/2005/8/layout/hierarchy4"/>
    <dgm:cxn modelId="{C041895A-D67A-49A8-B196-CF3A41238953}" type="presParOf" srcId="{9CEE98BD-AE3D-42EA-8ADD-75216700A300}" destId="{12CAA540-93E5-4893-9FE1-A883A7715617}" srcOrd="0" destOrd="0" presId="urn:microsoft.com/office/officeart/2005/8/layout/hierarchy4"/>
    <dgm:cxn modelId="{ED2A6933-D05B-4213-95DB-3F8487DD309F}" type="presParOf" srcId="{9CEE98BD-AE3D-42EA-8ADD-75216700A300}" destId="{D42AC4ED-F2F4-43E2-9DBF-D2D9C0714993}" srcOrd="1" destOrd="0" presId="urn:microsoft.com/office/officeart/2005/8/layout/hierarchy4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A3C201F-C6D2-47DC-97B6-6A86ED1D8D38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B36DFD0C-C95A-46A2-8A23-28364B6F31CC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文件系统传入的扇区号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/>
          </a:r>
          <a:b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</a:b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(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访问的块号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)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7F8677C2-889A-4BF3-A451-4F9E5BF180F2}" type="parTrans" cxnId="{539896A9-A2ED-4937-8973-43D76F41FD86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9999F568-CAD8-4FE4-85F0-725C7FAA94A5}" type="sibTrans" cxnId="{539896A9-A2ED-4937-8973-43D76F41FD86}">
      <dgm:prSet custT="1"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208E121E-7FF9-4656-B5E0-1029B1141DE7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访问的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chain</a:t>
          </a:r>
          <a:b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</a:b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链号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/>
          </a:r>
          <a:b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</a:b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(</a:t>
          </a:r>
          <a:r>
            <a:rPr lang="en-US" sz="14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/>
            </a:rPr>
            <a:t>EUNtable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/>
            </a:rPr>
            <a:t>的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/>
            </a:rPr>
            <a:t>index num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)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CAD6F0AB-D0BD-4785-85A0-99FB21C84364}" type="parTrans" cxnId="{1012A77F-3E14-4325-80F0-56AA008C621E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12877084-4D58-461C-913F-0065AE7B9ECC}" type="sibTrans" cxnId="{1012A77F-3E14-4325-80F0-56AA008C621E}">
      <dgm:prSet custT="1"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4D18F959-7103-4498-A516-0FF186831466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找到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chain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中的第二个块号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/>
          </a:r>
          <a:b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</a:b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（</a:t>
          </a:r>
          <a:r>
            <a:rPr lang="en-US" sz="14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/>
            </a:rPr>
            <a:t>ReplUnitTable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/>
            </a:rPr>
            <a:t>的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/>
            </a:rPr>
            <a:t>index num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）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FB0A3456-B23A-46F5-870C-79795B5C8FE7}" type="parTrans" cxnId="{464CAF82-364C-4A73-95F9-5585D2A4D5C1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6BA1588E-286B-4A65-8190-1D89CA56C4D8}" type="sibTrans" cxnId="{464CAF82-364C-4A73-95F9-5585D2A4D5C1}">
      <dgm:prSet custT="1"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B48800CE-C6D2-4685-A845-41EB5676427A}">
      <dgm:prSet phldrT="[文本]" custT="1"/>
      <dgm:spPr/>
      <dgm:t>
        <a:bodyPr/>
        <a:lstStyle/>
        <a:p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chain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中的第一个块的块号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/>
          </a:r>
          <a:b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</a:b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（</a:t>
          </a:r>
          <a:r>
            <a:rPr lang="en-US" sz="14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/>
            </a:rPr>
            <a:t>ReplUnitTable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/>
            </a:rPr>
            <a:t>的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/>
            </a:rPr>
            <a:t>index num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）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2482F544-F0AC-4AA9-8394-C47394615B95}" type="parTrans" cxnId="{E4135D09-ED9E-4285-BE48-06B537B9FE11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D145867A-AF68-4847-87BE-3427BF121963}" type="sibTrans" cxnId="{E4135D09-ED9E-4285-BE48-06B537B9FE11}">
      <dgm:prSet custT="1"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6F91A2A9-9865-48C3-B967-0C16742E2631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得到接下来的块号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/>
          </a:r>
          <a:b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</a:b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直至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chain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结束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22C8F283-3FF3-4F85-867B-3D0C0A2CD756}" type="parTrans" cxnId="{54C0BF30-CC01-40A8-9F39-EBE59460A0C3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30F41257-DA36-4B2F-BB99-F719E86CCA73}" type="sibTrans" cxnId="{54C0BF30-CC01-40A8-9F39-EBE59460A0C3}">
      <dgm:prSet/>
      <dgm:spPr/>
      <dgm:t>
        <a:bodyPr/>
        <a:lstStyle/>
        <a:p>
          <a:endParaRPr lang="zh-CN" altLang="en-US" sz="14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02C35647-0214-40EA-AE8A-789EA99291B1}" type="pres">
      <dgm:prSet presAssocID="{FA3C201F-C6D2-47DC-97B6-6A86ED1D8D3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2667AF-685C-4944-BBEC-7E82D296C74B}" type="pres">
      <dgm:prSet presAssocID="{B36DFD0C-C95A-46A2-8A23-28364B6F31C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5731E5-36CD-4881-B5BB-CE390ECAE388}" type="pres">
      <dgm:prSet presAssocID="{9999F568-CAD8-4FE4-85F0-725C7FAA94A5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E73974C9-923D-4345-9F61-2837CABD0B7E}" type="pres">
      <dgm:prSet presAssocID="{9999F568-CAD8-4FE4-85F0-725C7FAA94A5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9BB00C4-67D3-42C7-9051-25D6F40FE26F}" type="pres">
      <dgm:prSet presAssocID="{208E121E-7FF9-4656-B5E0-1029B1141DE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A14573-DC92-4891-8F2E-7C1B2F1725AE}" type="pres">
      <dgm:prSet presAssocID="{12877084-4D58-461C-913F-0065AE7B9ECC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D5195604-CACF-40BE-85E2-64CEAB4CF8A0}" type="pres">
      <dgm:prSet presAssocID="{12877084-4D58-461C-913F-0065AE7B9ECC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A78A875-45F9-4B8D-B954-445D1D7697BA}" type="pres">
      <dgm:prSet presAssocID="{B48800CE-C6D2-4685-A845-41EB5676427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FDEE6D-F0D8-4D9A-9E07-4AE3B5F66BAA}" type="pres">
      <dgm:prSet presAssocID="{D145867A-AF68-4847-87BE-3427BF12196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662566CA-3012-477E-A002-1863319DB0E7}" type="pres">
      <dgm:prSet presAssocID="{D145867A-AF68-4847-87BE-3427BF12196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48177F18-B157-4F6D-997B-763B887FEACA}" type="pres">
      <dgm:prSet presAssocID="{4D18F959-7103-4498-A516-0FF18683146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AA4CE2-248C-4648-A51C-D73F283E54AE}" type="pres">
      <dgm:prSet presAssocID="{6BA1588E-286B-4A65-8190-1D89CA56C4D8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26E4711F-0BF5-4494-8EFC-3AC06FFB34C1}" type="pres">
      <dgm:prSet presAssocID="{6BA1588E-286B-4A65-8190-1D89CA56C4D8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A70CC36-6393-4D37-8957-EBAB59FC9852}" type="pres">
      <dgm:prSet presAssocID="{6F91A2A9-9865-48C3-B967-0C16742E263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1DA673-658F-481F-83AA-BE9CF0A681F3}" type="presOf" srcId="{12877084-4D58-461C-913F-0065AE7B9ECC}" destId="{09A14573-DC92-4891-8F2E-7C1B2F1725AE}" srcOrd="0" destOrd="0" presId="urn:microsoft.com/office/officeart/2005/8/layout/process5"/>
    <dgm:cxn modelId="{84B0150D-BE42-4418-AE08-107E300FDC77}" type="presOf" srcId="{FA3C201F-C6D2-47DC-97B6-6A86ED1D8D38}" destId="{02C35647-0214-40EA-AE8A-789EA99291B1}" srcOrd="0" destOrd="0" presId="urn:microsoft.com/office/officeart/2005/8/layout/process5"/>
    <dgm:cxn modelId="{E4135D09-ED9E-4285-BE48-06B537B9FE11}" srcId="{FA3C201F-C6D2-47DC-97B6-6A86ED1D8D38}" destId="{B48800CE-C6D2-4685-A845-41EB5676427A}" srcOrd="2" destOrd="0" parTransId="{2482F544-F0AC-4AA9-8394-C47394615B95}" sibTransId="{D145867A-AF68-4847-87BE-3427BF121963}"/>
    <dgm:cxn modelId="{EC7BEEFB-F9FC-460D-A279-3FC1260E53BD}" type="presOf" srcId="{B36DFD0C-C95A-46A2-8A23-28364B6F31CC}" destId="{162667AF-685C-4944-BBEC-7E82D296C74B}" srcOrd="0" destOrd="0" presId="urn:microsoft.com/office/officeart/2005/8/layout/process5"/>
    <dgm:cxn modelId="{55B85261-8BE7-4D51-90BF-7FB3B4EE7D85}" type="presOf" srcId="{4D18F959-7103-4498-A516-0FF186831466}" destId="{48177F18-B157-4F6D-997B-763B887FEACA}" srcOrd="0" destOrd="0" presId="urn:microsoft.com/office/officeart/2005/8/layout/process5"/>
    <dgm:cxn modelId="{DDA53CA5-86B3-43AC-947B-8B1BFB91A862}" type="presOf" srcId="{D145867A-AF68-4847-87BE-3427BF121963}" destId="{662566CA-3012-477E-A002-1863319DB0E7}" srcOrd="1" destOrd="0" presId="urn:microsoft.com/office/officeart/2005/8/layout/process5"/>
    <dgm:cxn modelId="{159975B7-4CE6-46D8-B7D3-CCCD9631A32C}" type="presOf" srcId="{12877084-4D58-461C-913F-0065AE7B9ECC}" destId="{D5195604-CACF-40BE-85E2-64CEAB4CF8A0}" srcOrd="1" destOrd="0" presId="urn:microsoft.com/office/officeart/2005/8/layout/process5"/>
    <dgm:cxn modelId="{583D000D-6761-4BFE-959C-4E6BB9CA35F8}" type="presOf" srcId="{9999F568-CAD8-4FE4-85F0-725C7FAA94A5}" destId="{005731E5-36CD-4881-B5BB-CE390ECAE388}" srcOrd="0" destOrd="0" presId="urn:microsoft.com/office/officeart/2005/8/layout/process5"/>
    <dgm:cxn modelId="{464CAF82-364C-4A73-95F9-5585D2A4D5C1}" srcId="{FA3C201F-C6D2-47DC-97B6-6A86ED1D8D38}" destId="{4D18F959-7103-4498-A516-0FF186831466}" srcOrd="3" destOrd="0" parTransId="{FB0A3456-B23A-46F5-870C-79795B5C8FE7}" sibTransId="{6BA1588E-286B-4A65-8190-1D89CA56C4D8}"/>
    <dgm:cxn modelId="{B24EB7D5-8E95-4524-ACBA-32785C473991}" type="presOf" srcId="{D145867A-AF68-4847-87BE-3427BF121963}" destId="{FAFDEE6D-F0D8-4D9A-9E07-4AE3B5F66BAA}" srcOrd="0" destOrd="0" presId="urn:microsoft.com/office/officeart/2005/8/layout/process5"/>
    <dgm:cxn modelId="{8B0EFE37-41EB-4B8F-A01E-32316C709902}" type="presOf" srcId="{208E121E-7FF9-4656-B5E0-1029B1141DE7}" destId="{59BB00C4-67D3-42C7-9051-25D6F40FE26F}" srcOrd="0" destOrd="0" presId="urn:microsoft.com/office/officeart/2005/8/layout/process5"/>
    <dgm:cxn modelId="{EA3959C4-2C21-41F6-8072-538DAB5ACE8D}" type="presOf" srcId="{6F91A2A9-9865-48C3-B967-0C16742E2631}" destId="{9A70CC36-6393-4D37-8957-EBAB59FC9852}" srcOrd="0" destOrd="0" presId="urn:microsoft.com/office/officeart/2005/8/layout/process5"/>
    <dgm:cxn modelId="{539896A9-A2ED-4937-8973-43D76F41FD86}" srcId="{FA3C201F-C6D2-47DC-97B6-6A86ED1D8D38}" destId="{B36DFD0C-C95A-46A2-8A23-28364B6F31CC}" srcOrd="0" destOrd="0" parTransId="{7F8677C2-889A-4BF3-A451-4F9E5BF180F2}" sibTransId="{9999F568-CAD8-4FE4-85F0-725C7FAA94A5}"/>
    <dgm:cxn modelId="{54C0BF30-CC01-40A8-9F39-EBE59460A0C3}" srcId="{FA3C201F-C6D2-47DC-97B6-6A86ED1D8D38}" destId="{6F91A2A9-9865-48C3-B967-0C16742E2631}" srcOrd="4" destOrd="0" parTransId="{22C8F283-3FF3-4F85-867B-3D0C0A2CD756}" sibTransId="{30F41257-DA36-4B2F-BB99-F719E86CCA73}"/>
    <dgm:cxn modelId="{A81F0F00-D9AB-46D8-8739-0AEFE81B2424}" type="presOf" srcId="{9999F568-CAD8-4FE4-85F0-725C7FAA94A5}" destId="{E73974C9-923D-4345-9F61-2837CABD0B7E}" srcOrd="1" destOrd="0" presId="urn:microsoft.com/office/officeart/2005/8/layout/process5"/>
    <dgm:cxn modelId="{F1FA5655-FCF8-4813-B7FD-938CD9B2D6FE}" type="presOf" srcId="{6BA1588E-286B-4A65-8190-1D89CA56C4D8}" destId="{E2AA4CE2-248C-4648-A51C-D73F283E54AE}" srcOrd="0" destOrd="0" presId="urn:microsoft.com/office/officeart/2005/8/layout/process5"/>
    <dgm:cxn modelId="{651F4317-00CC-45C9-9ACC-330F26A7050D}" type="presOf" srcId="{B48800CE-C6D2-4685-A845-41EB5676427A}" destId="{CA78A875-45F9-4B8D-B954-445D1D7697BA}" srcOrd="0" destOrd="0" presId="urn:microsoft.com/office/officeart/2005/8/layout/process5"/>
    <dgm:cxn modelId="{1012A77F-3E14-4325-80F0-56AA008C621E}" srcId="{FA3C201F-C6D2-47DC-97B6-6A86ED1D8D38}" destId="{208E121E-7FF9-4656-B5E0-1029B1141DE7}" srcOrd="1" destOrd="0" parTransId="{CAD6F0AB-D0BD-4785-85A0-99FB21C84364}" sibTransId="{12877084-4D58-461C-913F-0065AE7B9ECC}"/>
    <dgm:cxn modelId="{A79130DF-B6A7-41D0-86B2-41B876D1C6D3}" type="presOf" srcId="{6BA1588E-286B-4A65-8190-1D89CA56C4D8}" destId="{26E4711F-0BF5-4494-8EFC-3AC06FFB34C1}" srcOrd="1" destOrd="0" presId="urn:microsoft.com/office/officeart/2005/8/layout/process5"/>
    <dgm:cxn modelId="{31AC79E7-160D-404A-BBED-9F79986FF935}" type="presParOf" srcId="{02C35647-0214-40EA-AE8A-789EA99291B1}" destId="{162667AF-685C-4944-BBEC-7E82D296C74B}" srcOrd="0" destOrd="0" presId="urn:microsoft.com/office/officeart/2005/8/layout/process5"/>
    <dgm:cxn modelId="{5E685E3E-2B41-4F59-911C-937F09B85716}" type="presParOf" srcId="{02C35647-0214-40EA-AE8A-789EA99291B1}" destId="{005731E5-36CD-4881-B5BB-CE390ECAE388}" srcOrd="1" destOrd="0" presId="urn:microsoft.com/office/officeart/2005/8/layout/process5"/>
    <dgm:cxn modelId="{0930BC65-A8AA-4BBD-B8D3-7B78FCD45873}" type="presParOf" srcId="{005731E5-36CD-4881-B5BB-CE390ECAE388}" destId="{E73974C9-923D-4345-9F61-2837CABD0B7E}" srcOrd="0" destOrd="0" presId="urn:microsoft.com/office/officeart/2005/8/layout/process5"/>
    <dgm:cxn modelId="{44D2D4C1-8B95-458C-A5C0-DD5812EAED1D}" type="presParOf" srcId="{02C35647-0214-40EA-AE8A-789EA99291B1}" destId="{59BB00C4-67D3-42C7-9051-25D6F40FE26F}" srcOrd="2" destOrd="0" presId="urn:microsoft.com/office/officeart/2005/8/layout/process5"/>
    <dgm:cxn modelId="{14CDE245-A0C6-47A4-99DF-B031EFBE7A47}" type="presParOf" srcId="{02C35647-0214-40EA-AE8A-789EA99291B1}" destId="{09A14573-DC92-4891-8F2E-7C1B2F1725AE}" srcOrd="3" destOrd="0" presId="urn:microsoft.com/office/officeart/2005/8/layout/process5"/>
    <dgm:cxn modelId="{A93A0218-C3D4-4359-987F-3C3A8BE6C2EF}" type="presParOf" srcId="{09A14573-DC92-4891-8F2E-7C1B2F1725AE}" destId="{D5195604-CACF-40BE-85E2-64CEAB4CF8A0}" srcOrd="0" destOrd="0" presId="urn:microsoft.com/office/officeart/2005/8/layout/process5"/>
    <dgm:cxn modelId="{3115939B-6318-4A19-A852-D3A83C8D3CC3}" type="presParOf" srcId="{02C35647-0214-40EA-AE8A-789EA99291B1}" destId="{CA78A875-45F9-4B8D-B954-445D1D7697BA}" srcOrd="4" destOrd="0" presId="urn:microsoft.com/office/officeart/2005/8/layout/process5"/>
    <dgm:cxn modelId="{4F2FDA8C-B77F-44F2-9F3A-8AE463FE7ED2}" type="presParOf" srcId="{02C35647-0214-40EA-AE8A-789EA99291B1}" destId="{FAFDEE6D-F0D8-4D9A-9E07-4AE3B5F66BAA}" srcOrd="5" destOrd="0" presId="urn:microsoft.com/office/officeart/2005/8/layout/process5"/>
    <dgm:cxn modelId="{80AC0550-EB72-4EFA-9B82-7AE8ADE35D99}" type="presParOf" srcId="{FAFDEE6D-F0D8-4D9A-9E07-4AE3B5F66BAA}" destId="{662566CA-3012-477E-A002-1863319DB0E7}" srcOrd="0" destOrd="0" presId="urn:microsoft.com/office/officeart/2005/8/layout/process5"/>
    <dgm:cxn modelId="{180CF94F-5435-4235-B081-95A5C6F11066}" type="presParOf" srcId="{02C35647-0214-40EA-AE8A-789EA99291B1}" destId="{48177F18-B157-4F6D-997B-763B887FEACA}" srcOrd="6" destOrd="0" presId="urn:microsoft.com/office/officeart/2005/8/layout/process5"/>
    <dgm:cxn modelId="{28F9D464-9078-40CC-8F7B-C3EED0760562}" type="presParOf" srcId="{02C35647-0214-40EA-AE8A-789EA99291B1}" destId="{E2AA4CE2-248C-4648-A51C-D73F283E54AE}" srcOrd="7" destOrd="0" presId="urn:microsoft.com/office/officeart/2005/8/layout/process5"/>
    <dgm:cxn modelId="{ABCF465B-C962-47FD-80E5-410CD621CC7F}" type="presParOf" srcId="{E2AA4CE2-248C-4648-A51C-D73F283E54AE}" destId="{26E4711F-0BF5-4494-8EFC-3AC06FFB34C1}" srcOrd="0" destOrd="0" presId="urn:microsoft.com/office/officeart/2005/8/layout/process5"/>
    <dgm:cxn modelId="{25E06C8B-5706-401A-BAA8-47E056376ACD}" type="presParOf" srcId="{02C35647-0214-40EA-AE8A-789EA99291B1}" destId="{9A70CC36-6393-4D37-8957-EBAB59FC9852}" srcOrd="8" destOrd="0" presId="urn:microsoft.com/office/officeart/2005/8/layout/process5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190EE9-C138-4F5F-AE13-B90A17A7872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44C6EB2-97CF-461D-BBC8-1248A2969382}">
      <dgm:prSet phldrT="[文本]" custT="1"/>
      <dgm:spPr/>
      <dgm:t>
        <a:bodyPr/>
        <a:lstStyle/>
        <a:p>
          <a:r>
            <a:rPr lang="en-US" altLang="zh-CN" sz="1600" dirty="0" err="1" smtClean="0">
              <a:latin typeface="楷体" pitchFamily="49" charset="-122"/>
              <a:ea typeface="楷体" pitchFamily="49" charset="-122"/>
              <a:cs typeface="Times New Roman" pitchFamily="18" charset="0"/>
            </a:rPr>
            <a:t>mtd</a:t>
          </a:r>
          <a:endParaRPr lang="zh-CN" altLang="en-US" sz="1600" dirty="0">
            <a:latin typeface="楷体" pitchFamily="49" charset="-122"/>
            <a:ea typeface="楷体" pitchFamily="49" charset="-122"/>
            <a:cs typeface="Times New Roman" pitchFamily="18" charset="0"/>
          </a:endParaRPr>
        </a:p>
      </dgm:t>
    </dgm:pt>
    <dgm:pt modelId="{5F7DA8E4-1658-4A39-8D27-0CF25641B3C7}" type="parTrans" cxnId="{CC87C3D6-26E4-4B47-92A2-8C9C5B7834B9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0B9BB424-45A2-45B5-9448-8D572783169A}" type="sibTrans" cxnId="{CC87C3D6-26E4-4B47-92A2-8C9C5B7834B9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ED2EB9FC-B55B-42D1-A77A-6873690B5F2B}">
      <dgm:prSet phldrT="[文本]" custT="1"/>
      <dgm:spPr/>
      <dgm:t>
        <a:bodyPr/>
        <a:lstStyle/>
        <a:p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处理地址长度对齐问题，处理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chip</a:t>
          </a:r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结构中页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buffer</a:t>
          </a:r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命中问题，实现大范围循环读写；</a:t>
          </a:r>
          <a:endParaRPr lang="zh-CN" altLang="en-US" sz="1600" dirty="0">
            <a:latin typeface="楷体" pitchFamily="49" charset="-122"/>
            <a:ea typeface="楷体" pitchFamily="49" charset="-122"/>
          </a:endParaRPr>
        </a:p>
      </dgm:t>
    </dgm:pt>
    <dgm:pt modelId="{516AF128-6F27-43DC-B107-A27064ED0903}" type="parTrans" cxnId="{8ADF3046-090B-4C6E-BE46-F98862669B8B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E4431CF1-B1BE-4631-8809-BBB08CF31B85}" type="sibTrans" cxnId="{8ADF3046-090B-4C6E-BE46-F98862669B8B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3DFC91CF-250F-44D3-BFB1-5F59AF8A8C37}">
      <dgm:prSet phldrT="[文本]" custT="1"/>
      <dgm:spPr/>
      <dgm:t>
        <a:bodyPr/>
        <a:lstStyle/>
        <a:p>
          <a:r>
            <a:rPr lang="en-US" altLang="zh-CN" sz="1600" dirty="0" err="1" smtClean="0">
              <a:latin typeface="楷体" pitchFamily="49" charset="-122"/>
              <a:ea typeface="楷体" pitchFamily="49" charset="-122"/>
            </a:rPr>
            <a:t>nand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_</a:t>
          </a:r>
          <a:br>
            <a:rPr lang="en-US" altLang="zh-CN" sz="1600" dirty="0" smtClean="0">
              <a:latin typeface="楷体" pitchFamily="49" charset="-122"/>
              <a:ea typeface="楷体" pitchFamily="49" charset="-122"/>
            </a:rPr>
          </a:b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chip</a:t>
          </a:r>
          <a:endParaRPr lang="zh-CN" altLang="en-US" sz="1600" dirty="0">
            <a:latin typeface="楷体" pitchFamily="49" charset="-122"/>
            <a:ea typeface="楷体" pitchFamily="49" charset="-122"/>
          </a:endParaRPr>
        </a:p>
      </dgm:t>
    </dgm:pt>
    <dgm:pt modelId="{62073324-A13C-494E-B09E-D03648512617}" type="parTrans" cxnId="{ECBC1A2A-DA2A-4352-8391-AA23D8B9911E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B70E06EA-D1F1-4160-A67E-614CB68BBB80}" type="sibTrans" cxnId="{ECBC1A2A-DA2A-4352-8391-AA23D8B9911E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95878B84-8B20-419B-B777-0A059FC46E28}">
      <dgm:prSet phldrT="[文本]" custT="1"/>
      <dgm:spPr/>
      <dgm:t>
        <a:bodyPr/>
        <a:lstStyle/>
        <a:p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主控芯片级描述；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chip</a:t>
          </a:r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结构中有两级描述，一，实现了从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buffer</a:t>
          </a:r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中读写各种量级数据的函数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+</a:t>
          </a:r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将所有命令汇总为一个接口函数</a:t>
          </a:r>
          <a:r>
            <a:rPr lang="en-US" altLang="zh-CN" sz="1600" dirty="0" err="1" smtClean="0">
              <a:latin typeface="楷体" pitchFamily="49" charset="-122"/>
              <a:ea typeface="楷体" pitchFamily="49" charset="-122"/>
            </a:rPr>
            <a:t>cmdfunc</a:t>
          </a:r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；二，组合两个功能函数，形成</a:t>
          </a:r>
          <a:r>
            <a:rPr lang="en-US" altLang="zh-CN" sz="1600" dirty="0" err="1" smtClean="0">
              <a:latin typeface="楷体" pitchFamily="49" charset="-122"/>
              <a:ea typeface="楷体" pitchFamily="49" charset="-122"/>
            </a:rPr>
            <a:t>writepage</a:t>
          </a:r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函数</a:t>
          </a:r>
          <a:endParaRPr lang="zh-CN" altLang="en-US" sz="1600" dirty="0">
            <a:latin typeface="楷体" pitchFamily="49" charset="-122"/>
            <a:ea typeface="楷体" pitchFamily="49" charset="-122"/>
          </a:endParaRPr>
        </a:p>
      </dgm:t>
    </dgm:pt>
    <dgm:pt modelId="{FEF2802C-A5C8-4A6D-BE6D-F6714789A25D}" type="parTrans" cxnId="{CFAFED6F-9357-41CB-922B-94AB9FB8B1D5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3C25B721-DDC4-49AC-BCBC-2FF8713EEEAD}" type="sibTrans" cxnId="{CFAFED6F-9357-41CB-922B-94AB9FB8B1D5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F25EE7ED-B38D-4577-A93B-26FFF2611494}">
      <dgm:prSet phldrT="[文本]" custT="1"/>
      <dgm:spPr/>
      <dgm:t>
        <a:bodyPr/>
        <a:lstStyle/>
        <a:p>
          <a:r>
            <a:rPr lang="en-US" altLang="zh-CN" sz="1600" dirty="0" smtClean="0">
              <a:latin typeface="楷体" pitchFamily="49" charset="-122"/>
              <a:ea typeface="楷体" pitchFamily="49" charset="-122"/>
              <a:cs typeface="Times New Roman" pitchFamily="18" charset="0"/>
            </a:rPr>
            <a:t>hifmc100_host</a:t>
          </a:r>
          <a:endParaRPr lang="zh-CN" altLang="en-US" sz="1600" dirty="0">
            <a:latin typeface="楷体" pitchFamily="49" charset="-122"/>
            <a:ea typeface="楷体" pitchFamily="49" charset="-122"/>
            <a:cs typeface="Times New Roman" pitchFamily="18" charset="0"/>
          </a:endParaRPr>
        </a:p>
      </dgm:t>
    </dgm:pt>
    <dgm:pt modelId="{FAFD9F26-8096-4301-ABD7-A81E5AD3815F}" type="parTrans" cxnId="{D0F07907-4893-42D2-A627-F14A8A29704B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0245C3FE-76FE-492B-8B54-3D4569115A68}" type="sibTrans" cxnId="{D0F07907-4893-42D2-A627-F14A8A29704B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9FDC0AD5-F2FE-4AB5-969B-5938C9374714}">
      <dgm:prSet phldrT="[文本]" custT="1"/>
      <dgm:spPr/>
      <dgm:t>
        <a:bodyPr/>
        <a:lstStyle/>
        <a:p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主控制器的描述结构；封装了主控制器发送各种类型命令的函数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(</a:t>
          </a:r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如读、写等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)</a:t>
          </a:r>
          <a:r>
            <a:rPr lang="zh-CN" altLang="en-US" sz="1600" dirty="0" smtClean="0">
              <a:latin typeface="楷体" pitchFamily="49" charset="-122"/>
              <a:ea typeface="楷体" pitchFamily="49" charset="-122"/>
            </a:rPr>
            <a:t>，分配了数据缓冲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buffer(DMA)</a:t>
          </a:r>
          <a:endParaRPr lang="zh-CN" altLang="en-US" sz="1600" dirty="0">
            <a:latin typeface="楷体" pitchFamily="49" charset="-122"/>
            <a:ea typeface="楷体" pitchFamily="49" charset="-122"/>
          </a:endParaRPr>
        </a:p>
      </dgm:t>
    </dgm:pt>
    <dgm:pt modelId="{068680B3-1ABF-4AEB-9A59-505762571A15}" type="parTrans" cxnId="{041B8693-52C4-461B-9A21-E5DC96203FBC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A9E4D426-63A6-4BC5-89E5-D70F392B6516}" type="sibTrans" cxnId="{041B8693-52C4-461B-9A21-E5DC96203FBC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C0C407A6-1E29-4044-9DE0-5AAF4A53FF8D}" type="pres">
      <dgm:prSet presAssocID="{A0190EE9-C138-4F5F-AE13-B90A17A7872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7F640F-BF39-4CA6-9EB7-43743C0C6E80}" type="pres">
      <dgm:prSet presAssocID="{A44C6EB2-97CF-461D-BBC8-1248A2969382}" presName="composite" presStyleCnt="0"/>
      <dgm:spPr/>
    </dgm:pt>
    <dgm:pt modelId="{DD14FA79-92B2-4A8E-BED6-66FE9A966C5D}" type="pres">
      <dgm:prSet presAssocID="{A44C6EB2-97CF-461D-BBC8-1248A296938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727BE1-D1D6-424F-BE5F-AF6DCB755E3C}" type="pres">
      <dgm:prSet presAssocID="{A44C6EB2-97CF-461D-BBC8-1248A296938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2439C1-05AC-4774-99A5-EDEA23BF1671}" type="pres">
      <dgm:prSet presAssocID="{0B9BB424-45A2-45B5-9448-8D572783169A}" presName="sp" presStyleCnt="0"/>
      <dgm:spPr/>
    </dgm:pt>
    <dgm:pt modelId="{E4D47CF7-C7DF-429D-9963-15CA5EC436BA}" type="pres">
      <dgm:prSet presAssocID="{3DFC91CF-250F-44D3-BFB1-5F59AF8A8C37}" presName="composite" presStyleCnt="0"/>
      <dgm:spPr/>
    </dgm:pt>
    <dgm:pt modelId="{1DF5D1B7-AD88-46F4-9778-20843B557A44}" type="pres">
      <dgm:prSet presAssocID="{3DFC91CF-250F-44D3-BFB1-5F59AF8A8C37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E31BA3-418F-445E-9EDE-4EDC7F118163}" type="pres">
      <dgm:prSet presAssocID="{3DFC91CF-250F-44D3-BFB1-5F59AF8A8C37}" presName="descendantText" presStyleLbl="alignAcc1" presStyleIdx="1" presStyleCnt="3" custScaleY="1054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7E8ABA-5E70-4D87-A00B-9904B9FF0A9C}" type="pres">
      <dgm:prSet presAssocID="{B70E06EA-D1F1-4160-A67E-614CB68BBB80}" presName="sp" presStyleCnt="0"/>
      <dgm:spPr/>
    </dgm:pt>
    <dgm:pt modelId="{72919E7C-D349-437A-85A3-BA38CB4F3B42}" type="pres">
      <dgm:prSet presAssocID="{F25EE7ED-B38D-4577-A93B-26FFF2611494}" presName="composite" presStyleCnt="0"/>
      <dgm:spPr/>
    </dgm:pt>
    <dgm:pt modelId="{A8BB69BF-A966-4343-AA5C-20EB8AFD1B06}" type="pres">
      <dgm:prSet presAssocID="{F25EE7ED-B38D-4577-A93B-26FFF261149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5E1AD4-90C8-4556-A657-F294B66C4DA7}" type="pres">
      <dgm:prSet presAssocID="{F25EE7ED-B38D-4577-A93B-26FFF261149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C87C3D6-26E4-4B47-92A2-8C9C5B7834B9}" srcId="{A0190EE9-C138-4F5F-AE13-B90A17A78727}" destId="{A44C6EB2-97CF-461D-BBC8-1248A2969382}" srcOrd="0" destOrd="0" parTransId="{5F7DA8E4-1658-4A39-8D27-0CF25641B3C7}" sibTransId="{0B9BB424-45A2-45B5-9448-8D572783169A}"/>
    <dgm:cxn modelId="{041B8693-52C4-461B-9A21-E5DC96203FBC}" srcId="{F25EE7ED-B38D-4577-A93B-26FFF2611494}" destId="{9FDC0AD5-F2FE-4AB5-969B-5938C9374714}" srcOrd="0" destOrd="0" parTransId="{068680B3-1ABF-4AEB-9A59-505762571A15}" sibTransId="{A9E4D426-63A6-4BC5-89E5-D70F392B6516}"/>
    <dgm:cxn modelId="{D0F07907-4893-42D2-A627-F14A8A29704B}" srcId="{A0190EE9-C138-4F5F-AE13-B90A17A78727}" destId="{F25EE7ED-B38D-4577-A93B-26FFF2611494}" srcOrd="2" destOrd="0" parTransId="{FAFD9F26-8096-4301-ABD7-A81E5AD3815F}" sibTransId="{0245C3FE-76FE-492B-8B54-3D4569115A68}"/>
    <dgm:cxn modelId="{DE01053B-8289-46DF-8518-152B976D0622}" type="presOf" srcId="{3DFC91CF-250F-44D3-BFB1-5F59AF8A8C37}" destId="{1DF5D1B7-AD88-46F4-9778-20843B557A44}" srcOrd="0" destOrd="0" presId="urn:microsoft.com/office/officeart/2005/8/layout/chevron2"/>
    <dgm:cxn modelId="{CFAFED6F-9357-41CB-922B-94AB9FB8B1D5}" srcId="{3DFC91CF-250F-44D3-BFB1-5F59AF8A8C37}" destId="{95878B84-8B20-419B-B777-0A059FC46E28}" srcOrd="0" destOrd="0" parTransId="{FEF2802C-A5C8-4A6D-BE6D-F6714789A25D}" sibTransId="{3C25B721-DDC4-49AC-BCBC-2FF8713EEEAD}"/>
    <dgm:cxn modelId="{2AE34ADD-1790-4CE3-B48C-97DDC39D59E7}" type="presOf" srcId="{95878B84-8B20-419B-B777-0A059FC46E28}" destId="{F2E31BA3-418F-445E-9EDE-4EDC7F118163}" srcOrd="0" destOrd="0" presId="urn:microsoft.com/office/officeart/2005/8/layout/chevron2"/>
    <dgm:cxn modelId="{AF8C4438-7282-44CA-9AA0-AB1118B13315}" type="presOf" srcId="{F25EE7ED-B38D-4577-A93B-26FFF2611494}" destId="{A8BB69BF-A966-4343-AA5C-20EB8AFD1B06}" srcOrd="0" destOrd="0" presId="urn:microsoft.com/office/officeart/2005/8/layout/chevron2"/>
    <dgm:cxn modelId="{8ADF3046-090B-4C6E-BE46-F98862669B8B}" srcId="{A44C6EB2-97CF-461D-BBC8-1248A2969382}" destId="{ED2EB9FC-B55B-42D1-A77A-6873690B5F2B}" srcOrd="0" destOrd="0" parTransId="{516AF128-6F27-43DC-B107-A27064ED0903}" sibTransId="{E4431CF1-B1BE-4631-8809-BBB08CF31B85}"/>
    <dgm:cxn modelId="{7FF5B5BA-9462-429F-8A7E-C2F53BF3EDEC}" type="presOf" srcId="{A44C6EB2-97CF-461D-BBC8-1248A2969382}" destId="{DD14FA79-92B2-4A8E-BED6-66FE9A966C5D}" srcOrd="0" destOrd="0" presId="urn:microsoft.com/office/officeart/2005/8/layout/chevron2"/>
    <dgm:cxn modelId="{A43330E5-ADAC-4A8C-8674-0A3A51685253}" type="presOf" srcId="{ED2EB9FC-B55B-42D1-A77A-6873690B5F2B}" destId="{84727BE1-D1D6-424F-BE5F-AF6DCB755E3C}" srcOrd="0" destOrd="0" presId="urn:microsoft.com/office/officeart/2005/8/layout/chevron2"/>
    <dgm:cxn modelId="{ECBC1A2A-DA2A-4352-8391-AA23D8B9911E}" srcId="{A0190EE9-C138-4F5F-AE13-B90A17A78727}" destId="{3DFC91CF-250F-44D3-BFB1-5F59AF8A8C37}" srcOrd="1" destOrd="0" parTransId="{62073324-A13C-494E-B09E-D03648512617}" sibTransId="{B70E06EA-D1F1-4160-A67E-614CB68BBB80}"/>
    <dgm:cxn modelId="{F1927F34-B404-46D5-9A35-232159119C47}" type="presOf" srcId="{9FDC0AD5-F2FE-4AB5-969B-5938C9374714}" destId="{955E1AD4-90C8-4556-A657-F294B66C4DA7}" srcOrd="0" destOrd="0" presId="urn:microsoft.com/office/officeart/2005/8/layout/chevron2"/>
    <dgm:cxn modelId="{C26D038E-3BED-4402-A25F-356AB5D2581E}" type="presOf" srcId="{A0190EE9-C138-4F5F-AE13-B90A17A78727}" destId="{C0C407A6-1E29-4044-9DE0-5AAF4A53FF8D}" srcOrd="0" destOrd="0" presId="urn:microsoft.com/office/officeart/2005/8/layout/chevron2"/>
    <dgm:cxn modelId="{550BFEEA-9380-4266-AC46-08F1AFBC6048}" type="presParOf" srcId="{C0C407A6-1E29-4044-9DE0-5AAF4A53FF8D}" destId="{C57F640F-BF39-4CA6-9EB7-43743C0C6E80}" srcOrd="0" destOrd="0" presId="urn:microsoft.com/office/officeart/2005/8/layout/chevron2"/>
    <dgm:cxn modelId="{810746A1-54D4-460F-B152-AF01395B2639}" type="presParOf" srcId="{C57F640F-BF39-4CA6-9EB7-43743C0C6E80}" destId="{DD14FA79-92B2-4A8E-BED6-66FE9A966C5D}" srcOrd="0" destOrd="0" presId="urn:microsoft.com/office/officeart/2005/8/layout/chevron2"/>
    <dgm:cxn modelId="{059C4B5A-0E8F-4C2F-A663-922CA141643D}" type="presParOf" srcId="{C57F640F-BF39-4CA6-9EB7-43743C0C6E80}" destId="{84727BE1-D1D6-424F-BE5F-AF6DCB755E3C}" srcOrd="1" destOrd="0" presId="urn:microsoft.com/office/officeart/2005/8/layout/chevron2"/>
    <dgm:cxn modelId="{73FA3D29-0B6C-42D2-B5C4-9211D6F00078}" type="presParOf" srcId="{C0C407A6-1E29-4044-9DE0-5AAF4A53FF8D}" destId="{4E2439C1-05AC-4774-99A5-EDEA23BF1671}" srcOrd="1" destOrd="0" presId="urn:microsoft.com/office/officeart/2005/8/layout/chevron2"/>
    <dgm:cxn modelId="{CF4C4666-1816-4421-96F9-52FC60B96250}" type="presParOf" srcId="{C0C407A6-1E29-4044-9DE0-5AAF4A53FF8D}" destId="{E4D47CF7-C7DF-429D-9963-15CA5EC436BA}" srcOrd="2" destOrd="0" presId="urn:microsoft.com/office/officeart/2005/8/layout/chevron2"/>
    <dgm:cxn modelId="{5080B39E-AD41-44BB-8B5F-9EE0B15CE88A}" type="presParOf" srcId="{E4D47CF7-C7DF-429D-9963-15CA5EC436BA}" destId="{1DF5D1B7-AD88-46F4-9778-20843B557A44}" srcOrd="0" destOrd="0" presId="urn:microsoft.com/office/officeart/2005/8/layout/chevron2"/>
    <dgm:cxn modelId="{7E9A22A4-A622-480F-896A-14089CF55544}" type="presParOf" srcId="{E4D47CF7-C7DF-429D-9963-15CA5EC436BA}" destId="{F2E31BA3-418F-445E-9EDE-4EDC7F118163}" srcOrd="1" destOrd="0" presId="urn:microsoft.com/office/officeart/2005/8/layout/chevron2"/>
    <dgm:cxn modelId="{8221CE32-D9C0-422C-8395-C1B0EC6CA57F}" type="presParOf" srcId="{C0C407A6-1E29-4044-9DE0-5AAF4A53FF8D}" destId="{0A7E8ABA-5E70-4D87-A00B-9904B9FF0A9C}" srcOrd="3" destOrd="0" presId="urn:microsoft.com/office/officeart/2005/8/layout/chevron2"/>
    <dgm:cxn modelId="{8569C00A-AB69-402E-8B3B-5199B6B94F35}" type="presParOf" srcId="{C0C407A6-1E29-4044-9DE0-5AAF4A53FF8D}" destId="{72919E7C-D349-437A-85A3-BA38CB4F3B42}" srcOrd="4" destOrd="0" presId="urn:microsoft.com/office/officeart/2005/8/layout/chevron2"/>
    <dgm:cxn modelId="{F5E1161A-56EE-448B-843D-1EFB347B0F11}" type="presParOf" srcId="{72919E7C-D349-437A-85A3-BA38CB4F3B42}" destId="{A8BB69BF-A966-4343-AA5C-20EB8AFD1B06}" srcOrd="0" destOrd="0" presId="urn:microsoft.com/office/officeart/2005/8/layout/chevron2"/>
    <dgm:cxn modelId="{3A223B0B-E78E-4C51-9BA3-88F20FAC4F52}" type="presParOf" srcId="{72919E7C-D349-437A-85A3-BA38CB4F3B42}" destId="{955E1AD4-90C8-4556-A657-F294B66C4DA7}" srcOrd="1" destOrd="0" presId="urn:microsoft.com/office/officeart/2005/8/layout/chevron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563455-D302-4C80-ADC3-4215E905C7D4}" type="doc">
      <dgm:prSet loTypeId="urn:microsoft.com/office/officeart/2005/8/layout/gear1" loCatId="process" qsTypeId="urn:microsoft.com/office/officeart/2005/8/quickstyle/simple5" qsCatId="simple" csTypeId="urn:microsoft.com/office/officeart/2005/8/colors/colorful1" csCatId="colorful" phldr="1"/>
      <dgm:spPr/>
    </dgm:pt>
    <dgm:pt modelId="{7EDF5BC5-A116-45C3-8ACB-2B71746F48EF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MTD</a:t>
          </a:r>
          <a:r>
            <a:rPr lang="zh-CN" altLang="en-US" b="1" dirty="0" smtClean="0">
              <a:solidFill>
                <a:schemeClr val="tx1"/>
              </a:solidFill>
            </a:rPr>
            <a:t>硬件</a:t>
          </a:r>
          <a:r>
            <a:rPr lang="en-US" altLang="zh-CN" b="1" dirty="0" smtClean="0">
              <a:solidFill>
                <a:schemeClr val="tx1"/>
              </a:solidFill>
            </a:rPr>
            <a:t/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zh-CN" altLang="en-US" b="1" dirty="0" smtClean="0">
              <a:solidFill>
                <a:schemeClr val="tx1"/>
              </a:solidFill>
            </a:rPr>
            <a:t>驱动层</a:t>
          </a:r>
          <a:endParaRPr lang="zh-CN" altLang="en-US" b="1" dirty="0">
            <a:solidFill>
              <a:schemeClr val="tx1"/>
            </a:solidFill>
          </a:endParaRPr>
        </a:p>
      </dgm:t>
    </dgm:pt>
    <dgm:pt modelId="{26758CEB-8AE4-47FB-B483-E33BCE0076A5}" type="parTrans" cxnId="{03469BC7-3C27-467C-805C-F72FBC01DB99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AA9CDA8E-C663-423A-90E3-AC3005F19783}" type="sibTrans" cxnId="{03469BC7-3C27-467C-805C-F72FBC01DB99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CE058B0E-DD8C-4B2D-8503-F63E03A096FB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MTD</a:t>
          </a:r>
          <a:r>
            <a:rPr lang="zh-CN" altLang="en-US" b="1" dirty="0" smtClean="0">
              <a:solidFill>
                <a:schemeClr val="tx1"/>
              </a:solidFill>
            </a:rPr>
            <a:t>核心层</a:t>
          </a:r>
          <a:endParaRPr lang="zh-CN" altLang="en-US" b="1" dirty="0">
            <a:solidFill>
              <a:schemeClr val="tx1"/>
            </a:solidFill>
          </a:endParaRPr>
        </a:p>
      </dgm:t>
    </dgm:pt>
    <dgm:pt modelId="{3AD65107-2A7B-478F-8881-2B4047347315}" type="parTrans" cxnId="{D7A330DF-1914-46A4-97C3-3989C1375FA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5452DF16-0840-4B7C-B7EC-D7701C8F5789}" type="sibTrans" cxnId="{D7A330DF-1914-46A4-97C3-3989C1375FA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55D7096B-281C-4462-972B-5680F159B199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MTD</a:t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zh-CN" altLang="en-US" b="1" dirty="0" smtClean="0">
              <a:solidFill>
                <a:schemeClr val="tx1"/>
              </a:solidFill>
            </a:rPr>
            <a:t>设备层</a:t>
          </a:r>
          <a:endParaRPr lang="zh-CN" altLang="en-US" b="1" dirty="0">
            <a:solidFill>
              <a:schemeClr val="tx1"/>
            </a:solidFill>
          </a:endParaRPr>
        </a:p>
      </dgm:t>
    </dgm:pt>
    <dgm:pt modelId="{0E12D4C6-A791-4E6A-8649-06F09BCE24BE}" type="parTrans" cxnId="{8CA2EAA5-009E-4B30-98D6-75041771E79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1BD54DE-DAC5-43EE-B9CB-0F4CD9F0EAE1}" type="sibTrans" cxnId="{8CA2EAA5-009E-4B30-98D6-75041771E79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22C3D43-049A-4558-8557-77AAF0198163}" type="pres">
      <dgm:prSet presAssocID="{CE563455-D302-4C80-ADC3-4215E905C7D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2E289C6-0587-441B-8E71-AD74FF9B3589}" type="pres">
      <dgm:prSet presAssocID="{7EDF5BC5-A116-45C3-8ACB-2B71746F48EF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66E0C6-A7B8-49D8-AD8E-0598C5EC45C0}" type="pres">
      <dgm:prSet presAssocID="{7EDF5BC5-A116-45C3-8ACB-2B71746F48EF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FDC440FA-9003-47E3-AFDB-D3416B9FAF46}" type="pres">
      <dgm:prSet presAssocID="{7EDF5BC5-A116-45C3-8ACB-2B71746F48EF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3AA17A8D-8474-43C3-A6DB-18A03E4CE409}" type="pres">
      <dgm:prSet presAssocID="{CE058B0E-DD8C-4B2D-8503-F63E03A096FB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325A73-6F10-4E1B-AF69-9E52AB9E2343}" type="pres">
      <dgm:prSet presAssocID="{CE058B0E-DD8C-4B2D-8503-F63E03A096FB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DFA6835D-0E24-4E89-B733-537C5401182E}" type="pres">
      <dgm:prSet presAssocID="{CE058B0E-DD8C-4B2D-8503-F63E03A096FB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F5C455B9-CEEB-4BAD-91A4-2CE083C8FF56}" type="pres">
      <dgm:prSet presAssocID="{55D7096B-281C-4462-972B-5680F159B199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78D23591-C348-40DC-80D9-C4D3A659CCDC}" type="pres">
      <dgm:prSet presAssocID="{55D7096B-281C-4462-972B-5680F159B19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684337-CAC1-495A-8624-D02CE638BD60}" type="pres">
      <dgm:prSet presAssocID="{55D7096B-281C-4462-972B-5680F159B199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F4EE3A96-7918-45E0-BA08-C338BBA7A83C}" type="pres">
      <dgm:prSet presAssocID="{55D7096B-281C-4462-972B-5680F159B199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5EF6A632-0739-477E-84CF-9A95EA0ADB49}" type="pres">
      <dgm:prSet presAssocID="{AA9CDA8E-C663-423A-90E3-AC3005F19783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156E6540-DE03-438B-9961-BF52E655603B}" type="pres">
      <dgm:prSet presAssocID="{5452DF16-0840-4B7C-B7EC-D7701C8F5789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136E3BA2-0749-4928-B124-903ABFBA8BD6}" type="pres">
      <dgm:prSet presAssocID="{61BD54DE-DAC5-43EE-B9CB-0F4CD9F0EAE1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9684240-FAE1-4FA0-88AC-EA67906AFFD1}" type="presOf" srcId="{55D7096B-281C-4462-972B-5680F159B199}" destId="{1D684337-CAC1-495A-8624-D02CE638BD60}" srcOrd="2" destOrd="0" presId="urn:microsoft.com/office/officeart/2005/8/layout/gear1"/>
    <dgm:cxn modelId="{A8ECC806-DE7C-4DEB-BFC1-18C380EE6B63}" type="presOf" srcId="{7EDF5BC5-A116-45C3-8ACB-2B71746F48EF}" destId="{FDC440FA-9003-47E3-AFDB-D3416B9FAF46}" srcOrd="2" destOrd="0" presId="urn:microsoft.com/office/officeart/2005/8/layout/gear1"/>
    <dgm:cxn modelId="{4DEE3851-F9E2-4726-B70A-23A92B0478D1}" type="presOf" srcId="{CE563455-D302-4C80-ADC3-4215E905C7D4}" destId="{322C3D43-049A-4558-8557-77AAF0198163}" srcOrd="0" destOrd="0" presId="urn:microsoft.com/office/officeart/2005/8/layout/gear1"/>
    <dgm:cxn modelId="{90BA0627-1668-4770-AF32-16307801582C}" type="presOf" srcId="{CE058B0E-DD8C-4B2D-8503-F63E03A096FB}" destId="{3AA17A8D-8474-43C3-A6DB-18A03E4CE409}" srcOrd="0" destOrd="0" presId="urn:microsoft.com/office/officeart/2005/8/layout/gear1"/>
    <dgm:cxn modelId="{17AE5398-D32F-4F71-A6CC-BD22A92576E4}" type="presOf" srcId="{55D7096B-281C-4462-972B-5680F159B199}" destId="{F5C455B9-CEEB-4BAD-91A4-2CE083C8FF56}" srcOrd="0" destOrd="0" presId="urn:microsoft.com/office/officeart/2005/8/layout/gear1"/>
    <dgm:cxn modelId="{F0BE60F1-94CD-455B-8A1B-327E850F12BF}" type="presOf" srcId="{CE058B0E-DD8C-4B2D-8503-F63E03A096FB}" destId="{DFA6835D-0E24-4E89-B733-537C5401182E}" srcOrd="2" destOrd="0" presId="urn:microsoft.com/office/officeart/2005/8/layout/gear1"/>
    <dgm:cxn modelId="{64ECBBA9-E817-400E-BD97-68CFBF6C70F8}" type="presOf" srcId="{5452DF16-0840-4B7C-B7EC-D7701C8F5789}" destId="{156E6540-DE03-438B-9961-BF52E655603B}" srcOrd="0" destOrd="0" presId="urn:microsoft.com/office/officeart/2005/8/layout/gear1"/>
    <dgm:cxn modelId="{06D97C18-23D7-40A0-9697-DD046BBD3365}" type="presOf" srcId="{AA9CDA8E-C663-423A-90E3-AC3005F19783}" destId="{5EF6A632-0739-477E-84CF-9A95EA0ADB49}" srcOrd="0" destOrd="0" presId="urn:microsoft.com/office/officeart/2005/8/layout/gear1"/>
    <dgm:cxn modelId="{F3D7F2FF-BBF1-4EEF-A2EA-C4AB033EBF12}" type="presOf" srcId="{CE058B0E-DD8C-4B2D-8503-F63E03A096FB}" destId="{FD325A73-6F10-4E1B-AF69-9E52AB9E2343}" srcOrd="1" destOrd="0" presId="urn:microsoft.com/office/officeart/2005/8/layout/gear1"/>
    <dgm:cxn modelId="{03469BC7-3C27-467C-805C-F72FBC01DB99}" srcId="{CE563455-D302-4C80-ADC3-4215E905C7D4}" destId="{7EDF5BC5-A116-45C3-8ACB-2B71746F48EF}" srcOrd="0" destOrd="0" parTransId="{26758CEB-8AE4-47FB-B483-E33BCE0076A5}" sibTransId="{AA9CDA8E-C663-423A-90E3-AC3005F19783}"/>
    <dgm:cxn modelId="{D7A330DF-1914-46A4-97C3-3989C1375FA3}" srcId="{CE563455-D302-4C80-ADC3-4215E905C7D4}" destId="{CE058B0E-DD8C-4B2D-8503-F63E03A096FB}" srcOrd="1" destOrd="0" parTransId="{3AD65107-2A7B-478F-8881-2B4047347315}" sibTransId="{5452DF16-0840-4B7C-B7EC-D7701C8F5789}"/>
    <dgm:cxn modelId="{AA49FA5D-5134-4772-ADF6-006F0EF0E777}" type="presOf" srcId="{55D7096B-281C-4462-972B-5680F159B199}" destId="{78D23591-C348-40DC-80D9-C4D3A659CCDC}" srcOrd="1" destOrd="0" presId="urn:microsoft.com/office/officeart/2005/8/layout/gear1"/>
    <dgm:cxn modelId="{2B100599-B8C3-489B-B8DC-D2309C83AD71}" type="presOf" srcId="{7EDF5BC5-A116-45C3-8ACB-2B71746F48EF}" destId="{02E289C6-0587-441B-8E71-AD74FF9B3589}" srcOrd="0" destOrd="0" presId="urn:microsoft.com/office/officeart/2005/8/layout/gear1"/>
    <dgm:cxn modelId="{48C2E7D3-AE64-4B61-9C91-AC94CE21D83C}" type="presOf" srcId="{7EDF5BC5-A116-45C3-8ACB-2B71746F48EF}" destId="{AE66E0C6-A7B8-49D8-AD8E-0598C5EC45C0}" srcOrd="1" destOrd="0" presId="urn:microsoft.com/office/officeart/2005/8/layout/gear1"/>
    <dgm:cxn modelId="{E8AD4470-59F6-4F05-A621-C1FF65932E1B}" type="presOf" srcId="{55D7096B-281C-4462-972B-5680F159B199}" destId="{F4EE3A96-7918-45E0-BA08-C338BBA7A83C}" srcOrd="3" destOrd="0" presId="urn:microsoft.com/office/officeart/2005/8/layout/gear1"/>
    <dgm:cxn modelId="{8CA2EAA5-009E-4B30-98D6-75041771E79B}" srcId="{CE563455-D302-4C80-ADC3-4215E905C7D4}" destId="{55D7096B-281C-4462-972B-5680F159B199}" srcOrd="2" destOrd="0" parTransId="{0E12D4C6-A791-4E6A-8649-06F09BCE24BE}" sibTransId="{61BD54DE-DAC5-43EE-B9CB-0F4CD9F0EAE1}"/>
    <dgm:cxn modelId="{F169C28C-93AF-431C-A801-D910CF2CC571}" type="presOf" srcId="{61BD54DE-DAC5-43EE-B9CB-0F4CD9F0EAE1}" destId="{136E3BA2-0749-4928-B124-903ABFBA8BD6}" srcOrd="0" destOrd="0" presId="urn:microsoft.com/office/officeart/2005/8/layout/gear1"/>
    <dgm:cxn modelId="{937ED844-AB15-4031-BABD-EF660F4877FD}" type="presParOf" srcId="{322C3D43-049A-4558-8557-77AAF0198163}" destId="{02E289C6-0587-441B-8E71-AD74FF9B3589}" srcOrd="0" destOrd="0" presId="urn:microsoft.com/office/officeart/2005/8/layout/gear1"/>
    <dgm:cxn modelId="{71C9236B-7A6D-48EF-BB3C-A1512F92843D}" type="presParOf" srcId="{322C3D43-049A-4558-8557-77AAF0198163}" destId="{AE66E0C6-A7B8-49D8-AD8E-0598C5EC45C0}" srcOrd="1" destOrd="0" presId="urn:microsoft.com/office/officeart/2005/8/layout/gear1"/>
    <dgm:cxn modelId="{298C5D41-ECEC-4772-BA54-3F1DA85DE542}" type="presParOf" srcId="{322C3D43-049A-4558-8557-77AAF0198163}" destId="{FDC440FA-9003-47E3-AFDB-D3416B9FAF46}" srcOrd="2" destOrd="0" presId="urn:microsoft.com/office/officeart/2005/8/layout/gear1"/>
    <dgm:cxn modelId="{03270B16-FB79-4366-8476-D0A4A70565FF}" type="presParOf" srcId="{322C3D43-049A-4558-8557-77AAF0198163}" destId="{3AA17A8D-8474-43C3-A6DB-18A03E4CE409}" srcOrd="3" destOrd="0" presId="urn:microsoft.com/office/officeart/2005/8/layout/gear1"/>
    <dgm:cxn modelId="{85919616-F0DA-45DB-AF08-194A559BBC7F}" type="presParOf" srcId="{322C3D43-049A-4558-8557-77AAF0198163}" destId="{FD325A73-6F10-4E1B-AF69-9E52AB9E2343}" srcOrd="4" destOrd="0" presId="urn:microsoft.com/office/officeart/2005/8/layout/gear1"/>
    <dgm:cxn modelId="{0E0B39FB-D1F1-44D7-B56B-C92C2F148D4D}" type="presParOf" srcId="{322C3D43-049A-4558-8557-77AAF0198163}" destId="{DFA6835D-0E24-4E89-B733-537C5401182E}" srcOrd="5" destOrd="0" presId="urn:microsoft.com/office/officeart/2005/8/layout/gear1"/>
    <dgm:cxn modelId="{4A2AE7DF-13F7-428B-84C9-92AB0B7F954A}" type="presParOf" srcId="{322C3D43-049A-4558-8557-77AAF0198163}" destId="{F5C455B9-CEEB-4BAD-91A4-2CE083C8FF56}" srcOrd="6" destOrd="0" presId="urn:microsoft.com/office/officeart/2005/8/layout/gear1"/>
    <dgm:cxn modelId="{DF9D7F2C-949F-4B62-84C6-861CD8E13B01}" type="presParOf" srcId="{322C3D43-049A-4558-8557-77AAF0198163}" destId="{78D23591-C348-40DC-80D9-C4D3A659CCDC}" srcOrd="7" destOrd="0" presId="urn:microsoft.com/office/officeart/2005/8/layout/gear1"/>
    <dgm:cxn modelId="{DA931882-D870-4C95-9AF8-B2751D78EE78}" type="presParOf" srcId="{322C3D43-049A-4558-8557-77AAF0198163}" destId="{1D684337-CAC1-495A-8624-D02CE638BD60}" srcOrd="8" destOrd="0" presId="urn:microsoft.com/office/officeart/2005/8/layout/gear1"/>
    <dgm:cxn modelId="{1B115390-833D-40BA-8FDE-62B8835921B6}" type="presParOf" srcId="{322C3D43-049A-4558-8557-77AAF0198163}" destId="{F4EE3A96-7918-45E0-BA08-C338BBA7A83C}" srcOrd="9" destOrd="0" presId="urn:microsoft.com/office/officeart/2005/8/layout/gear1"/>
    <dgm:cxn modelId="{7CC68EB5-8D95-4B1F-99F1-1818D9EA76B1}" type="presParOf" srcId="{322C3D43-049A-4558-8557-77AAF0198163}" destId="{5EF6A632-0739-477E-84CF-9A95EA0ADB49}" srcOrd="10" destOrd="0" presId="urn:microsoft.com/office/officeart/2005/8/layout/gear1"/>
    <dgm:cxn modelId="{60B941D5-BE74-422E-BB35-7555D1A4AD1E}" type="presParOf" srcId="{322C3D43-049A-4558-8557-77AAF0198163}" destId="{156E6540-DE03-438B-9961-BF52E655603B}" srcOrd="11" destOrd="0" presId="urn:microsoft.com/office/officeart/2005/8/layout/gear1"/>
    <dgm:cxn modelId="{20A0E244-5A91-4A59-B73B-7335AC08B7D0}" type="presParOf" srcId="{322C3D43-049A-4558-8557-77AAF0198163}" destId="{136E3BA2-0749-4928-B124-903ABFBA8BD6}" srcOrd="12" destOrd="0" presId="urn:microsoft.com/office/officeart/2005/8/layout/gear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190EE9-C138-4F5F-AE13-B90A17A7872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44C6EB2-97CF-461D-BBC8-1248A2969382}">
      <dgm:prSet phldrT="[文本]" custT="1"/>
      <dgm:spPr/>
      <dgm:t>
        <a:bodyPr/>
        <a:lstStyle/>
        <a:p>
          <a:r>
            <a:rPr lang="en-US" altLang="zh-CN" sz="1600" dirty="0" err="1" smtClean="0">
              <a:latin typeface="楷体" pitchFamily="49" charset="-122"/>
              <a:ea typeface="楷体" pitchFamily="49" charset="-122"/>
              <a:cs typeface="Times New Roman" pitchFamily="18" charset="0"/>
            </a:rPr>
            <a:t>mtd</a:t>
          </a:r>
          <a:endParaRPr lang="zh-CN" altLang="en-US" sz="1600" dirty="0">
            <a:latin typeface="楷体" pitchFamily="49" charset="-122"/>
            <a:ea typeface="楷体" pitchFamily="49" charset="-122"/>
            <a:cs typeface="Times New Roman" pitchFamily="18" charset="0"/>
          </a:endParaRPr>
        </a:p>
      </dgm:t>
    </dgm:pt>
    <dgm:pt modelId="{5F7DA8E4-1658-4A39-8D27-0CF25641B3C7}" type="parTrans" cxnId="{CC87C3D6-26E4-4B47-92A2-8C9C5B7834B9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0B9BB424-45A2-45B5-9448-8D572783169A}" type="sibTrans" cxnId="{CC87C3D6-26E4-4B47-92A2-8C9C5B7834B9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ED2EB9FC-B55B-42D1-A77A-6873690B5F2B}">
      <dgm:prSet phldrT="[文本]" custT="1"/>
      <dgm:spPr/>
      <dgm:t>
        <a:bodyPr/>
        <a:lstStyle/>
        <a:p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处理地址长度对齐问题，处理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chip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结构中页缓冲命中问题，实现大范围循环读写；实现</a:t>
          </a:r>
          <a:r>
            <a:rPr lang="en-US" altLang="zh-CN" sz="1400" dirty="0" err="1" smtClean="0">
              <a:latin typeface="楷体" pitchFamily="49" charset="-122"/>
              <a:ea typeface="楷体" pitchFamily="49" charset="-122"/>
            </a:rPr>
            <a:t>readpage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函数</a:t>
          </a:r>
          <a:endParaRPr lang="zh-CN" altLang="en-US" sz="1400" dirty="0">
            <a:latin typeface="楷体" pitchFamily="49" charset="-122"/>
            <a:ea typeface="楷体" pitchFamily="49" charset="-122"/>
          </a:endParaRPr>
        </a:p>
      </dgm:t>
    </dgm:pt>
    <dgm:pt modelId="{516AF128-6F27-43DC-B107-A27064ED0903}" type="parTrans" cxnId="{8ADF3046-090B-4C6E-BE46-F98862669B8B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E4431CF1-B1BE-4631-8809-BBB08CF31B85}" type="sibTrans" cxnId="{8ADF3046-090B-4C6E-BE46-F98862669B8B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3DFC91CF-250F-44D3-BFB1-5F59AF8A8C37}">
      <dgm:prSet phldrT="[文本]" custT="1"/>
      <dgm:spPr/>
      <dgm:t>
        <a:bodyPr/>
        <a:lstStyle/>
        <a:p>
          <a:r>
            <a:rPr lang="en-US" altLang="zh-CN" sz="1600" dirty="0" err="1" smtClean="0">
              <a:latin typeface="楷体" pitchFamily="49" charset="-122"/>
              <a:ea typeface="楷体" pitchFamily="49" charset="-122"/>
            </a:rPr>
            <a:t>nand</a:t>
          </a: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_</a:t>
          </a:r>
          <a:br>
            <a:rPr lang="en-US" altLang="zh-CN" sz="1600" dirty="0" smtClean="0">
              <a:latin typeface="楷体" pitchFamily="49" charset="-122"/>
              <a:ea typeface="楷体" pitchFamily="49" charset="-122"/>
            </a:rPr>
          </a:br>
          <a:r>
            <a:rPr lang="en-US" altLang="zh-CN" sz="1600" dirty="0" smtClean="0">
              <a:latin typeface="楷体" pitchFamily="49" charset="-122"/>
              <a:ea typeface="楷体" pitchFamily="49" charset="-122"/>
            </a:rPr>
            <a:t>chip</a:t>
          </a:r>
          <a:endParaRPr lang="zh-CN" altLang="en-US" sz="1600" dirty="0">
            <a:latin typeface="楷体" pitchFamily="49" charset="-122"/>
            <a:ea typeface="楷体" pitchFamily="49" charset="-122"/>
          </a:endParaRPr>
        </a:p>
      </dgm:t>
    </dgm:pt>
    <dgm:pt modelId="{62073324-A13C-494E-B09E-D03648512617}" type="parTrans" cxnId="{ECBC1A2A-DA2A-4352-8391-AA23D8B9911E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B70E06EA-D1F1-4160-A67E-614CB68BBB80}" type="sibTrans" cxnId="{ECBC1A2A-DA2A-4352-8391-AA23D8B9911E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95878B84-8B20-419B-B777-0A059FC46E28}">
      <dgm:prSet phldrT="[文本]" custT="1"/>
      <dgm:spPr/>
      <dgm:t>
        <a:bodyPr/>
        <a:lstStyle/>
        <a:p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围绕主控制器的芯片级描述；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chip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结构中有两级描述，一，实现了从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buffer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中读写各种量级数据的函数 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+ 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将所有命令汇总为一个接口函数</a:t>
          </a:r>
          <a:r>
            <a:rPr lang="en-US" altLang="zh-CN" sz="1400" dirty="0" err="1" smtClean="0">
              <a:latin typeface="楷体" pitchFamily="49" charset="-122"/>
              <a:ea typeface="楷体" pitchFamily="49" charset="-122"/>
            </a:rPr>
            <a:t>cmdfunc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(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根据命令类型调用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host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中对应的命令发送函数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); 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二，组合两个功能函数，形成</a:t>
          </a:r>
          <a:r>
            <a:rPr lang="en-US" altLang="zh-CN" sz="1400" dirty="0" err="1" smtClean="0">
              <a:latin typeface="楷体" pitchFamily="49" charset="-122"/>
              <a:ea typeface="楷体" pitchFamily="49" charset="-122"/>
            </a:rPr>
            <a:t>writepage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函数，擦除函数，并未实现</a:t>
          </a:r>
          <a:r>
            <a:rPr lang="en-US" altLang="zh-CN" sz="1400" dirty="0" err="1" smtClean="0">
              <a:latin typeface="楷体" pitchFamily="49" charset="-122"/>
              <a:ea typeface="楷体" pitchFamily="49" charset="-122"/>
            </a:rPr>
            <a:t>readpage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函数</a:t>
          </a:r>
          <a:endParaRPr lang="zh-CN" altLang="en-US" sz="1400" dirty="0">
            <a:latin typeface="楷体" pitchFamily="49" charset="-122"/>
            <a:ea typeface="楷体" pitchFamily="49" charset="-122"/>
          </a:endParaRPr>
        </a:p>
      </dgm:t>
    </dgm:pt>
    <dgm:pt modelId="{FEF2802C-A5C8-4A6D-BE6D-F6714789A25D}" type="parTrans" cxnId="{CFAFED6F-9357-41CB-922B-94AB9FB8B1D5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3C25B721-DDC4-49AC-BCBC-2FF8713EEEAD}" type="sibTrans" cxnId="{CFAFED6F-9357-41CB-922B-94AB9FB8B1D5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F25EE7ED-B38D-4577-A93B-26FFF2611494}">
      <dgm:prSet phldrT="[文本]" custT="1"/>
      <dgm:spPr/>
      <dgm:t>
        <a:bodyPr/>
        <a:lstStyle/>
        <a:p>
          <a:r>
            <a:rPr lang="en-US" altLang="zh-CN" sz="1600" dirty="0" smtClean="0">
              <a:latin typeface="楷体" pitchFamily="49" charset="-122"/>
              <a:ea typeface="楷体" pitchFamily="49" charset="-122"/>
              <a:cs typeface="Times New Roman" pitchFamily="18" charset="0"/>
            </a:rPr>
            <a:t>hifmc100_host</a:t>
          </a:r>
          <a:endParaRPr lang="zh-CN" altLang="en-US" sz="1600" dirty="0">
            <a:latin typeface="楷体" pitchFamily="49" charset="-122"/>
            <a:ea typeface="楷体" pitchFamily="49" charset="-122"/>
            <a:cs typeface="Times New Roman" pitchFamily="18" charset="0"/>
          </a:endParaRPr>
        </a:p>
      </dgm:t>
    </dgm:pt>
    <dgm:pt modelId="{FAFD9F26-8096-4301-ABD7-A81E5AD3815F}" type="parTrans" cxnId="{D0F07907-4893-42D2-A627-F14A8A29704B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0245C3FE-76FE-492B-8B54-3D4569115A68}" type="sibTrans" cxnId="{D0F07907-4893-42D2-A627-F14A8A29704B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9FDC0AD5-F2FE-4AB5-969B-5938C9374714}">
      <dgm:prSet phldrT="[文本]" custT="1"/>
      <dgm:spPr/>
      <dgm:t>
        <a:bodyPr/>
        <a:lstStyle/>
        <a:p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主控制器的描述结构；封装了主控制器发送各种类型命令的函数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(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如读、写，擦除，复位，读取状态，读取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ID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等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)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，分配了数据缓冲</a:t>
          </a:r>
          <a:r>
            <a:rPr lang="en-US" altLang="zh-CN" sz="1400" dirty="0" smtClean="0">
              <a:latin typeface="楷体" pitchFamily="49" charset="-122"/>
              <a:ea typeface="楷体" pitchFamily="49" charset="-122"/>
            </a:rPr>
            <a:t>buffer(DMA)</a:t>
          </a:r>
          <a:r>
            <a:rPr lang="zh-CN" altLang="en-US" sz="1400" dirty="0" smtClean="0">
              <a:latin typeface="楷体" pitchFamily="49" charset="-122"/>
              <a:ea typeface="楷体" pitchFamily="49" charset="-122"/>
            </a:rPr>
            <a:t>，及寄存器基地址等</a:t>
          </a:r>
          <a:endParaRPr lang="zh-CN" altLang="en-US" sz="1400" dirty="0">
            <a:latin typeface="楷体" pitchFamily="49" charset="-122"/>
            <a:ea typeface="楷体" pitchFamily="49" charset="-122"/>
          </a:endParaRPr>
        </a:p>
      </dgm:t>
    </dgm:pt>
    <dgm:pt modelId="{068680B3-1ABF-4AEB-9A59-505762571A15}" type="parTrans" cxnId="{041B8693-52C4-461B-9A21-E5DC96203FBC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A9E4D426-63A6-4BC5-89E5-D70F392B6516}" type="sibTrans" cxnId="{041B8693-52C4-461B-9A21-E5DC96203FBC}">
      <dgm:prSet/>
      <dgm:spPr/>
      <dgm:t>
        <a:bodyPr/>
        <a:lstStyle/>
        <a:p>
          <a:endParaRPr lang="zh-CN" altLang="en-US" sz="1600">
            <a:latin typeface="楷体" pitchFamily="49" charset="-122"/>
            <a:ea typeface="楷体" pitchFamily="49" charset="-122"/>
          </a:endParaRPr>
        </a:p>
      </dgm:t>
    </dgm:pt>
    <dgm:pt modelId="{C0C407A6-1E29-4044-9DE0-5AAF4A53FF8D}" type="pres">
      <dgm:prSet presAssocID="{A0190EE9-C138-4F5F-AE13-B90A17A7872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7F640F-BF39-4CA6-9EB7-43743C0C6E80}" type="pres">
      <dgm:prSet presAssocID="{A44C6EB2-97CF-461D-BBC8-1248A2969382}" presName="composite" presStyleCnt="0"/>
      <dgm:spPr/>
    </dgm:pt>
    <dgm:pt modelId="{DD14FA79-92B2-4A8E-BED6-66FE9A966C5D}" type="pres">
      <dgm:prSet presAssocID="{A44C6EB2-97CF-461D-BBC8-1248A296938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727BE1-D1D6-424F-BE5F-AF6DCB755E3C}" type="pres">
      <dgm:prSet presAssocID="{A44C6EB2-97CF-461D-BBC8-1248A296938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2439C1-05AC-4774-99A5-EDEA23BF1671}" type="pres">
      <dgm:prSet presAssocID="{0B9BB424-45A2-45B5-9448-8D572783169A}" presName="sp" presStyleCnt="0"/>
      <dgm:spPr/>
    </dgm:pt>
    <dgm:pt modelId="{E4D47CF7-C7DF-429D-9963-15CA5EC436BA}" type="pres">
      <dgm:prSet presAssocID="{3DFC91CF-250F-44D3-BFB1-5F59AF8A8C37}" presName="composite" presStyleCnt="0"/>
      <dgm:spPr/>
    </dgm:pt>
    <dgm:pt modelId="{1DF5D1B7-AD88-46F4-9778-20843B557A44}" type="pres">
      <dgm:prSet presAssocID="{3DFC91CF-250F-44D3-BFB1-5F59AF8A8C37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E31BA3-418F-445E-9EDE-4EDC7F118163}" type="pres">
      <dgm:prSet presAssocID="{3DFC91CF-250F-44D3-BFB1-5F59AF8A8C37}" presName="descendantText" presStyleLbl="alignAcc1" presStyleIdx="1" presStyleCnt="3" custScaleY="1054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7E8ABA-5E70-4D87-A00B-9904B9FF0A9C}" type="pres">
      <dgm:prSet presAssocID="{B70E06EA-D1F1-4160-A67E-614CB68BBB80}" presName="sp" presStyleCnt="0"/>
      <dgm:spPr/>
    </dgm:pt>
    <dgm:pt modelId="{72919E7C-D349-437A-85A3-BA38CB4F3B42}" type="pres">
      <dgm:prSet presAssocID="{F25EE7ED-B38D-4577-A93B-26FFF2611494}" presName="composite" presStyleCnt="0"/>
      <dgm:spPr/>
    </dgm:pt>
    <dgm:pt modelId="{A8BB69BF-A966-4343-AA5C-20EB8AFD1B06}" type="pres">
      <dgm:prSet presAssocID="{F25EE7ED-B38D-4577-A93B-26FFF261149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5E1AD4-90C8-4556-A657-F294B66C4DA7}" type="pres">
      <dgm:prSet presAssocID="{F25EE7ED-B38D-4577-A93B-26FFF261149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274DB83-6E98-46DA-98E3-C2108376407F}" type="presOf" srcId="{3DFC91CF-250F-44D3-BFB1-5F59AF8A8C37}" destId="{1DF5D1B7-AD88-46F4-9778-20843B557A44}" srcOrd="0" destOrd="0" presId="urn:microsoft.com/office/officeart/2005/8/layout/chevron2"/>
    <dgm:cxn modelId="{CC87C3D6-26E4-4B47-92A2-8C9C5B7834B9}" srcId="{A0190EE9-C138-4F5F-AE13-B90A17A78727}" destId="{A44C6EB2-97CF-461D-BBC8-1248A2969382}" srcOrd="0" destOrd="0" parTransId="{5F7DA8E4-1658-4A39-8D27-0CF25641B3C7}" sibTransId="{0B9BB424-45A2-45B5-9448-8D572783169A}"/>
    <dgm:cxn modelId="{041B8693-52C4-461B-9A21-E5DC96203FBC}" srcId="{F25EE7ED-B38D-4577-A93B-26FFF2611494}" destId="{9FDC0AD5-F2FE-4AB5-969B-5938C9374714}" srcOrd="0" destOrd="0" parTransId="{068680B3-1ABF-4AEB-9A59-505762571A15}" sibTransId="{A9E4D426-63A6-4BC5-89E5-D70F392B6516}"/>
    <dgm:cxn modelId="{D0F07907-4893-42D2-A627-F14A8A29704B}" srcId="{A0190EE9-C138-4F5F-AE13-B90A17A78727}" destId="{F25EE7ED-B38D-4577-A93B-26FFF2611494}" srcOrd="2" destOrd="0" parTransId="{FAFD9F26-8096-4301-ABD7-A81E5AD3815F}" sibTransId="{0245C3FE-76FE-492B-8B54-3D4569115A68}"/>
    <dgm:cxn modelId="{10A5F194-D0CF-461C-9DEB-CCBDD05AE852}" type="presOf" srcId="{A0190EE9-C138-4F5F-AE13-B90A17A78727}" destId="{C0C407A6-1E29-4044-9DE0-5AAF4A53FF8D}" srcOrd="0" destOrd="0" presId="urn:microsoft.com/office/officeart/2005/8/layout/chevron2"/>
    <dgm:cxn modelId="{CFAFED6F-9357-41CB-922B-94AB9FB8B1D5}" srcId="{3DFC91CF-250F-44D3-BFB1-5F59AF8A8C37}" destId="{95878B84-8B20-419B-B777-0A059FC46E28}" srcOrd="0" destOrd="0" parTransId="{FEF2802C-A5C8-4A6D-BE6D-F6714789A25D}" sibTransId="{3C25B721-DDC4-49AC-BCBC-2FF8713EEEAD}"/>
    <dgm:cxn modelId="{476A965B-5037-435C-822B-61E9BC7A88FD}" type="presOf" srcId="{9FDC0AD5-F2FE-4AB5-969B-5938C9374714}" destId="{955E1AD4-90C8-4556-A657-F294B66C4DA7}" srcOrd="0" destOrd="0" presId="urn:microsoft.com/office/officeart/2005/8/layout/chevron2"/>
    <dgm:cxn modelId="{1AF55F53-59EC-4642-AF90-FA8657E6B2AB}" type="presOf" srcId="{F25EE7ED-B38D-4577-A93B-26FFF2611494}" destId="{A8BB69BF-A966-4343-AA5C-20EB8AFD1B06}" srcOrd="0" destOrd="0" presId="urn:microsoft.com/office/officeart/2005/8/layout/chevron2"/>
    <dgm:cxn modelId="{9255BE45-790D-4CD4-AA4F-30FA7044A61D}" type="presOf" srcId="{ED2EB9FC-B55B-42D1-A77A-6873690B5F2B}" destId="{84727BE1-D1D6-424F-BE5F-AF6DCB755E3C}" srcOrd="0" destOrd="0" presId="urn:microsoft.com/office/officeart/2005/8/layout/chevron2"/>
    <dgm:cxn modelId="{42218E0C-4719-4CCA-B4D8-719B70AFF48C}" type="presOf" srcId="{95878B84-8B20-419B-B777-0A059FC46E28}" destId="{F2E31BA3-418F-445E-9EDE-4EDC7F118163}" srcOrd="0" destOrd="0" presId="urn:microsoft.com/office/officeart/2005/8/layout/chevron2"/>
    <dgm:cxn modelId="{8ADF3046-090B-4C6E-BE46-F98862669B8B}" srcId="{A44C6EB2-97CF-461D-BBC8-1248A2969382}" destId="{ED2EB9FC-B55B-42D1-A77A-6873690B5F2B}" srcOrd="0" destOrd="0" parTransId="{516AF128-6F27-43DC-B107-A27064ED0903}" sibTransId="{E4431CF1-B1BE-4631-8809-BBB08CF31B85}"/>
    <dgm:cxn modelId="{ECBC1A2A-DA2A-4352-8391-AA23D8B9911E}" srcId="{A0190EE9-C138-4F5F-AE13-B90A17A78727}" destId="{3DFC91CF-250F-44D3-BFB1-5F59AF8A8C37}" srcOrd="1" destOrd="0" parTransId="{62073324-A13C-494E-B09E-D03648512617}" sibTransId="{B70E06EA-D1F1-4160-A67E-614CB68BBB80}"/>
    <dgm:cxn modelId="{1ED48ADE-8550-4BEA-B40B-81DE34DE41E1}" type="presOf" srcId="{A44C6EB2-97CF-461D-BBC8-1248A2969382}" destId="{DD14FA79-92B2-4A8E-BED6-66FE9A966C5D}" srcOrd="0" destOrd="0" presId="urn:microsoft.com/office/officeart/2005/8/layout/chevron2"/>
    <dgm:cxn modelId="{9964DA6D-86D4-4D6A-ABF3-B8688CA211F8}" type="presParOf" srcId="{C0C407A6-1E29-4044-9DE0-5AAF4A53FF8D}" destId="{C57F640F-BF39-4CA6-9EB7-43743C0C6E80}" srcOrd="0" destOrd="0" presId="urn:microsoft.com/office/officeart/2005/8/layout/chevron2"/>
    <dgm:cxn modelId="{48C752FC-F984-4711-9A23-AB0DD1ABC17A}" type="presParOf" srcId="{C57F640F-BF39-4CA6-9EB7-43743C0C6E80}" destId="{DD14FA79-92B2-4A8E-BED6-66FE9A966C5D}" srcOrd="0" destOrd="0" presId="urn:microsoft.com/office/officeart/2005/8/layout/chevron2"/>
    <dgm:cxn modelId="{B38136B9-6CF4-447C-B010-D4725C742091}" type="presParOf" srcId="{C57F640F-BF39-4CA6-9EB7-43743C0C6E80}" destId="{84727BE1-D1D6-424F-BE5F-AF6DCB755E3C}" srcOrd="1" destOrd="0" presId="urn:microsoft.com/office/officeart/2005/8/layout/chevron2"/>
    <dgm:cxn modelId="{087432B8-6368-417C-9ED3-53ADAA780225}" type="presParOf" srcId="{C0C407A6-1E29-4044-9DE0-5AAF4A53FF8D}" destId="{4E2439C1-05AC-4774-99A5-EDEA23BF1671}" srcOrd="1" destOrd="0" presId="urn:microsoft.com/office/officeart/2005/8/layout/chevron2"/>
    <dgm:cxn modelId="{90BD5A2A-210B-48F7-9520-BD0AAD48FCD2}" type="presParOf" srcId="{C0C407A6-1E29-4044-9DE0-5AAF4A53FF8D}" destId="{E4D47CF7-C7DF-429D-9963-15CA5EC436BA}" srcOrd="2" destOrd="0" presId="urn:microsoft.com/office/officeart/2005/8/layout/chevron2"/>
    <dgm:cxn modelId="{04C87252-42BC-465D-A0A1-ED2EB1127412}" type="presParOf" srcId="{E4D47CF7-C7DF-429D-9963-15CA5EC436BA}" destId="{1DF5D1B7-AD88-46F4-9778-20843B557A44}" srcOrd="0" destOrd="0" presId="urn:microsoft.com/office/officeart/2005/8/layout/chevron2"/>
    <dgm:cxn modelId="{DF352399-4F4D-474F-B52A-4DD792BEDE96}" type="presParOf" srcId="{E4D47CF7-C7DF-429D-9963-15CA5EC436BA}" destId="{F2E31BA3-418F-445E-9EDE-4EDC7F118163}" srcOrd="1" destOrd="0" presId="urn:microsoft.com/office/officeart/2005/8/layout/chevron2"/>
    <dgm:cxn modelId="{1FA07970-AC56-4828-9351-2C5F2DC541C2}" type="presParOf" srcId="{C0C407A6-1E29-4044-9DE0-5AAF4A53FF8D}" destId="{0A7E8ABA-5E70-4D87-A00B-9904B9FF0A9C}" srcOrd="3" destOrd="0" presId="urn:microsoft.com/office/officeart/2005/8/layout/chevron2"/>
    <dgm:cxn modelId="{02ECCA8C-30E5-45B6-8827-E34E769B35A1}" type="presParOf" srcId="{C0C407A6-1E29-4044-9DE0-5AAF4A53FF8D}" destId="{72919E7C-D349-437A-85A3-BA38CB4F3B42}" srcOrd="4" destOrd="0" presId="urn:microsoft.com/office/officeart/2005/8/layout/chevron2"/>
    <dgm:cxn modelId="{19D408CB-F4D8-47DA-99D8-6EEB350D6DED}" type="presParOf" srcId="{72919E7C-D349-437A-85A3-BA38CB4F3B42}" destId="{A8BB69BF-A966-4343-AA5C-20EB8AFD1B06}" srcOrd="0" destOrd="0" presId="urn:microsoft.com/office/officeart/2005/8/layout/chevron2"/>
    <dgm:cxn modelId="{5B4FB5B5-2103-417B-9BD3-E0355C0D8729}" type="presParOf" srcId="{72919E7C-D349-437A-85A3-BA38CB4F3B42}" destId="{955E1AD4-90C8-4556-A657-F294B66C4DA7}" srcOrd="1" destOrd="0" presId="urn:microsoft.com/office/officeart/2005/8/layout/chevron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563455-D302-4C80-ADC3-4215E905C7D4}" type="doc">
      <dgm:prSet loTypeId="urn:microsoft.com/office/officeart/2005/8/layout/gear1" loCatId="process" qsTypeId="urn:microsoft.com/office/officeart/2005/8/quickstyle/simple5" qsCatId="simple" csTypeId="urn:microsoft.com/office/officeart/2005/8/colors/colorful1" csCatId="colorful" phldr="1"/>
      <dgm:spPr/>
    </dgm:pt>
    <dgm:pt modelId="{7EDF5BC5-A116-45C3-8ACB-2B71746F48EF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MTD</a:t>
          </a:r>
          <a:r>
            <a:rPr lang="zh-CN" altLang="en-US" b="1" dirty="0" smtClean="0">
              <a:solidFill>
                <a:schemeClr val="tx1"/>
              </a:solidFill>
            </a:rPr>
            <a:t>硬件</a:t>
          </a:r>
          <a:r>
            <a:rPr lang="en-US" altLang="zh-CN" b="1" dirty="0" smtClean="0">
              <a:solidFill>
                <a:schemeClr val="tx1"/>
              </a:solidFill>
            </a:rPr>
            <a:t/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zh-CN" altLang="en-US" b="1" dirty="0" smtClean="0">
              <a:solidFill>
                <a:schemeClr val="tx1"/>
              </a:solidFill>
            </a:rPr>
            <a:t>驱动层</a:t>
          </a:r>
          <a:endParaRPr lang="zh-CN" altLang="en-US" b="1" dirty="0">
            <a:solidFill>
              <a:schemeClr val="tx1"/>
            </a:solidFill>
          </a:endParaRPr>
        </a:p>
      </dgm:t>
    </dgm:pt>
    <dgm:pt modelId="{26758CEB-8AE4-47FB-B483-E33BCE0076A5}" type="parTrans" cxnId="{03469BC7-3C27-467C-805C-F72FBC01DB99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AA9CDA8E-C663-423A-90E3-AC3005F19783}" type="sibTrans" cxnId="{03469BC7-3C27-467C-805C-F72FBC01DB99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CE058B0E-DD8C-4B2D-8503-F63E03A096FB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MTD</a:t>
          </a:r>
          <a:r>
            <a:rPr lang="zh-CN" altLang="en-US" b="1" dirty="0" smtClean="0">
              <a:solidFill>
                <a:schemeClr val="tx1"/>
              </a:solidFill>
            </a:rPr>
            <a:t>核心层</a:t>
          </a:r>
          <a:endParaRPr lang="zh-CN" altLang="en-US" b="1" dirty="0">
            <a:solidFill>
              <a:schemeClr val="tx1"/>
            </a:solidFill>
          </a:endParaRPr>
        </a:p>
      </dgm:t>
    </dgm:pt>
    <dgm:pt modelId="{3AD65107-2A7B-478F-8881-2B4047347315}" type="parTrans" cxnId="{D7A330DF-1914-46A4-97C3-3989C1375FA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5452DF16-0840-4B7C-B7EC-D7701C8F5789}" type="sibTrans" cxnId="{D7A330DF-1914-46A4-97C3-3989C1375FA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55D7096B-281C-4462-972B-5680F159B199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MTD</a:t>
          </a:r>
          <a:br>
            <a:rPr lang="en-US" altLang="zh-CN" b="1" dirty="0" smtClean="0">
              <a:solidFill>
                <a:schemeClr val="tx1"/>
              </a:solidFill>
            </a:rPr>
          </a:br>
          <a:r>
            <a:rPr lang="zh-CN" altLang="en-US" b="1" dirty="0" smtClean="0">
              <a:solidFill>
                <a:schemeClr val="tx1"/>
              </a:solidFill>
            </a:rPr>
            <a:t>设备层</a:t>
          </a:r>
          <a:endParaRPr lang="zh-CN" altLang="en-US" b="1" dirty="0">
            <a:solidFill>
              <a:schemeClr val="tx1"/>
            </a:solidFill>
          </a:endParaRPr>
        </a:p>
      </dgm:t>
    </dgm:pt>
    <dgm:pt modelId="{0E12D4C6-A791-4E6A-8649-06F09BCE24BE}" type="parTrans" cxnId="{8CA2EAA5-009E-4B30-98D6-75041771E79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1BD54DE-DAC5-43EE-B9CB-0F4CD9F0EAE1}" type="sibTrans" cxnId="{8CA2EAA5-009E-4B30-98D6-75041771E79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22C3D43-049A-4558-8557-77AAF0198163}" type="pres">
      <dgm:prSet presAssocID="{CE563455-D302-4C80-ADC3-4215E905C7D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2E289C6-0587-441B-8E71-AD74FF9B3589}" type="pres">
      <dgm:prSet presAssocID="{7EDF5BC5-A116-45C3-8ACB-2B71746F48EF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66E0C6-A7B8-49D8-AD8E-0598C5EC45C0}" type="pres">
      <dgm:prSet presAssocID="{7EDF5BC5-A116-45C3-8ACB-2B71746F48EF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FDC440FA-9003-47E3-AFDB-D3416B9FAF46}" type="pres">
      <dgm:prSet presAssocID="{7EDF5BC5-A116-45C3-8ACB-2B71746F48EF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3AA17A8D-8474-43C3-A6DB-18A03E4CE409}" type="pres">
      <dgm:prSet presAssocID="{CE058B0E-DD8C-4B2D-8503-F63E03A096FB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325A73-6F10-4E1B-AF69-9E52AB9E2343}" type="pres">
      <dgm:prSet presAssocID="{CE058B0E-DD8C-4B2D-8503-F63E03A096FB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DFA6835D-0E24-4E89-B733-537C5401182E}" type="pres">
      <dgm:prSet presAssocID="{CE058B0E-DD8C-4B2D-8503-F63E03A096FB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F5C455B9-CEEB-4BAD-91A4-2CE083C8FF56}" type="pres">
      <dgm:prSet presAssocID="{55D7096B-281C-4462-972B-5680F159B199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78D23591-C348-40DC-80D9-C4D3A659CCDC}" type="pres">
      <dgm:prSet presAssocID="{55D7096B-281C-4462-972B-5680F159B19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684337-CAC1-495A-8624-D02CE638BD60}" type="pres">
      <dgm:prSet presAssocID="{55D7096B-281C-4462-972B-5680F159B199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F4EE3A96-7918-45E0-BA08-C338BBA7A83C}" type="pres">
      <dgm:prSet presAssocID="{55D7096B-281C-4462-972B-5680F159B199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5EF6A632-0739-477E-84CF-9A95EA0ADB49}" type="pres">
      <dgm:prSet presAssocID="{AA9CDA8E-C663-423A-90E3-AC3005F19783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156E6540-DE03-438B-9961-BF52E655603B}" type="pres">
      <dgm:prSet presAssocID="{5452DF16-0840-4B7C-B7EC-D7701C8F5789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136E3BA2-0749-4928-B124-903ABFBA8BD6}" type="pres">
      <dgm:prSet presAssocID="{61BD54DE-DAC5-43EE-B9CB-0F4CD9F0EAE1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25C58C58-C0B9-4831-8556-ADCAE68AA6AE}" type="presOf" srcId="{7EDF5BC5-A116-45C3-8ACB-2B71746F48EF}" destId="{FDC440FA-9003-47E3-AFDB-D3416B9FAF46}" srcOrd="2" destOrd="0" presId="urn:microsoft.com/office/officeart/2005/8/layout/gear1"/>
    <dgm:cxn modelId="{8F7C0692-FB94-4EE1-9047-D8CC53D84502}" type="presOf" srcId="{7EDF5BC5-A116-45C3-8ACB-2B71746F48EF}" destId="{AE66E0C6-A7B8-49D8-AD8E-0598C5EC45C0}" srcOrd="1" destOrd="0" presId="urn:microsoft.com/office/officeart/2005/8/layout/gear1"/>
    <dgm:cxn modelId="{05881116-0F9D-4DEF-80D2-B636692E8646}" type="presOf" srcId="{7EDF5BC5-A116-45C3-8ACB-2B71746F48EF}" destId="{02E289C6-0587-441B-8E71-AD74FF9B3589}" srcOrd="0" destOrd="0" presId="urn:microsoft.com/office/officeart/2005/8/layout/gear1"/>
    <dgm:cxn modelId="{BBC8FFB3-8AA8-4641-A4FC-19BCDCC39372}" type="presOf" srcId="{CE058B0E-DD8C-4B2D-8503-F63E03A096FB}" destId="{FD325A73-6F10-4E1B-AF69-9E52AB9E2343}" srcOrd="1" destOrd="0" presId="urn:microsoft.com/office/officeart/2005/8/layout/gear1"/>
    <dgm:cxn modelId="{1D0E5BC1-F59A-491D-971A-4ADFD6FEFA53}" type="presOf" srcId="{61BD54DE-DAC5-43EE-B9CB-0F4CD9F0EAE1}" destId="{136E3BA2-0749-4928-B124-903ABFBA8BD6}" srcOrd="0" destOrd="0" presId="urn:microsoft.com/office/officeart/2005/8/layout/gear1"/>
    <dgm:cxn modelId="{97706997-F7F7-4022-ADF3-3AD4568847AA}" type="presOf" srcId="{55D7096B-281C-4462-972B-5680F159B199}" destId="{F4EE3A96-7918-45E0-BA08-C338BBA7A83C}" srcOrd="3" destOrd="0" presId="urn:microsoft.com/office/officeart/2005/8/layout/gear1"/>
    <dgm:cxn modelId="{03469BC7-3C27-467C-805C-F72FBC01DB99}" srcId="{CE563455-D302-4C80-ADC3-4215E905C7D4}" destId="{7EDF5BC5-A116-45C3-8ACB-2B71746F48EF}" srcOrd="0" destOrd="0" parTransId="{26758CEB-8AE4-47FB-B483-E33BCE0076A5}" sibTransId="{AA9CDA8E-C663-423A-90E3-AC3005F19783}"/>
    <dgm:cxn modelId="{D7A330DF-1914-46A4-97C3-3989C1375FA3}" srcId="{CE563455-D302-4C80-ADC3-4215E905C7D4}" destId="{CE058B0E-DD8C-4B2D-8503-F63E03A096FB}" srcOrd="1" destOrd="0" parTransId="{3AD65107-2A7B-478F-8881-2B4047347315}" sibTransId="{5452DF16-0840-4B7C-B7EC-D7701C8F5789}"/>
    <dgm:cxn modelId="{7BD792C2-243E-4229-A5BC-FCA91C701DF4}" type="presOf" srcId="{CE058B0E-DD8C-4B2D-8503-F63E03A096FB}" destId="{3AA17A8D-8474-43C3-A6DB-18A03E4CE409}" srcOrd="0" destOrd="0" presId="urn:microsoft.com/office/officeart/2005/8/layout/gear1"/>
    <dgm:cxn modelId="{EE8C3C4B-FC94-437D-AE29-619C1CCB6426}" type="presOf" srcId="{55D7096B-281C-4462-972B-5680F159B199}" destId="{78D23591-C348-40DC-80D9-C4D3A659CCDC}" srcOrd="1" destOrd="0" presId="urn:microsoft.com/office/officeart/2005/8/layout/gear1"/>
    <dgm:cxn modelId="{253B99FC-F3BD-4109-91D3-9E56AF7390A7}" type="presOf" srcId="{CE058B0E-DD8C-4B2D-8503-F63E03A096FB}" destId="{DFA6835D-0E24-4E89-B733-537C5401182E}" srcOrd="2" destOrd="0" presId="urn:microsoft.com/office/officeart/2005/8/layout/gear1"/>
    <dgm:cxn modelId="{A4C66C91-B2EF-4571-8168-574DCD2E214F}" type="presOf" srcId="{55D7096B-281C-4462-972B-5680F159B199}" destId="{1D684337-CAC1-495A-8624-D02CE638BD60}" srcOrd="2" destOrd="0" presId="urn:microsoft.com/office/officeart/2005/8/layout/gear1"/>
    <dgm:cxn modelId="{8CA2EAA5-009E-4B30-98D6-75041771E79B}" srcId="{CE563455-D302-4C80-ADC3-4215E905C7D4}" destId="{55D7096B-281C-4462-972B-5680F159B199}" srcOrd="2" destOrd="0" parTransId="{0E12D4C6-A791-4E6A-8649-06F09BCE24BE}" sibTransId="{61BD54DE-DAC5-43EE-B9CB-0F4CD9F0EAE1}"/>
    <dgm:cxn modelId="{2F7C9920-8DB1-4C60-8930-A0EED9701A87}" type="presOf" srcId="{AA9CDA8E-C663-423A-90E3-AC3005F19783}" destId="{5EF6A632-0739-477E-84CF-9A95EA0ADB49}" srcOrd="0" destOrd="0" presId="urn:microsoft.com/office/officeart/2005/8/layout/gear1"/>
    <dgm:cxn modelId="{C3AAA1C9-37C5-46DD-9886-C205B108F736}" type="presOf" srcId="{CE563455-D302-4C80-ADC3-4215E905C7D4}" destId="{322C3D43-049A-4558-8557-77AAF0198163}" srcOrd="0" destOrd="0" presId="urn:microsoft.com/office/officeart/2005/8/layout/gear1"/>
    <dgm:cxn modelId="{07A41BBD-00CA-4BB9-90D6-D55F8DA9BDAF}" type="presOf" srcId="{5452DF16-0840-4B7C-B7EC-D7701C8F5789}" destId="{156E6540-DE03-438B-9961-BF52E655603B}" srcOrd="0" destOrd="0" presId="urn:microsoft.com/office/officeart/2005/8/layout/gear1"/>
    <dgm:cxn modelId="{DD35F2B6-97F2-4CF9-8ABD-43FED046B51D}" type="presOf" srcId="{55D7096B-281C-4462-972B-5680F159B199}" destId="{F5C455B9-CEEB-4BAD-91A4-2CE083C8FF56}" srcOrd="0" destOrd="0" presId="urn:microsoft.com/office/officeart/2005/8/layout/gear1"/>
    <dgm:cxn modelId="{349AE722-CE60-4DE5-A2D3-7C7D3F4DB6AB}" type="presParOf" srcId="{322C3D43-049A-4558-8557-77AAF0198163}" destId="{02E289C6-0587-441B-8E71-AD74FF9B3589}" srcOrd="0" destOrd="0" presId="urn:microsoft.com/office/officeart/2005/8/layout/gear1"/>
    <dgm:cxn modelId="{DCA1523F-125D-4194-BD9E-0A263DE01750}" type="presParOf" srcId="{322C3D43-049A-4558-8557-77AAF0198163}" destId="{AE66E0C6-A7B8-49D8-AD8E-0598C5EC45C0}" srcOrd="1" destOrd="0" presId="urn:microsoft.com/office/officeart/2005/8/layout/gear1"/>
    <dgm:cxn modelId="{70F061D8-ED6A-44ED-AE40-31F25195F239}" type="presParOf" srcId="{322C3D43-049A-4558-8557-77AAF0198163}" destId="{FDC440FA-9003-47E3-AFDB-D3416B9FAF46}" srcOrd="2" destOrd="0" presId="urn:microsoft.com/office/officeart/2005/8/layout/gear1"/>
    <dgm:cxn modelId="{0C48D49D-683B-4F2D-9C64-3EB6001BAB00}" type="presParOf" srcId="{322C3D43-049A-4558-8557-77AAF0198163}" destId="{3AA17A8D-8474-43C3-A6DB-18A03E4CE409}" srcOrd="3" destOrd="0" presId="urn:microsoft.com/office/officeart/2005/8/layout/gear1"/>
    <dgm:cxn modelId="{46916532-48A8-43AA-AEA1-4AF603DEF8EC}" type="presParOf" srcId="{322C3D43-049A-4558-8557-77AAF0198163}" destId="{FD325A73-6F10-4E1B-AF69-9E52AB9E2343}" srcOrd="4" destOrd="0" presId="urn:microsoft.com/office/officeart/2005/8/layout/gear1"/>
    <dgm:cxn modelId="{51AC5895-24C8-4D43-9C57-553BED85C6B2}" type="presParOf" srcId="{322C3D43-049A-4558-8557-77AAF0198163}" destId="{DFA6835D-0E24-4E89-B733-537C5401182E}" srcOrd="5" destOrd="0" presId="urn:microsoft.com/office/officeart/2005/8/layout/gear1"/>
    <dgm:cxn modelId="{9DF4F3B8-B186-470D-B70A-608D01D4710C}" type="presParOf" srcId="{322C3D43-049A-4558-8557-77AAF0198163}" destId="{F5C455B9-CEEB-4BAD-91A4-2CE083C8FF56}" srcOrd="6" destOrd="0" presId="urn:microsoft.com/office/officeart/2005/8/layout/gear1"/>
    <dgm:cxn modelId="{1BD7DD02-3E40-4F1D-ADE6-86EF5B60EC30}" type="presParOf" srcId="{322C3D43-049A-4558-8557-77AAF0198163}" destId="{78D23591-C348-40DC-80D9-C4D3A659CCDC}" srcOrd="7" destOrd="0" presId="urn:microsoft.com/office/officeart/2005/8/layout/gear1"/>
    <dgm:cxn modelId="{60D3D22A-82D0-4F66-8840-E3E10C6F5A70}" type="presParOf" srcId="{322C3D43-049A-4558-8557-77AAF0198163}" destId="{1D684337-CAC1-495A-8624-D02CE638BD60}" srcOrd="8" destOrd="0" presId="urn:microsoft.com/office/officeart/2005/8/layout/gear1"/>
    <dgm:cxn modelId="{929E2A2D-1993-4A59-80DE-AAA38A5AB503}" type="presParOf" srcId="{322C3D43-049A-4558-8557-77AAF0198163}" destId="{F4EE3A96-7918-45E0-BA08-C338BBA7A83C}" srcOrd="9" destOrd="0" presId="urn:microsoft.com/office/officeart/2005/8/layout/gear1"/>
    <dgm:cxn modelId="{C484E337-E865-4B06-9F50-C8FAE1994424}" type="presParOf" srcId="{322C3D43-049A-4558-8557-77AAF0198163}" destId="{5EF6A632-0739-477E-84CF-9A95EA0ADB49}" srcOrd="10" destOrd="0" presId="urn:microsoft.com/office/officeart/2005/8/layout/gear1"/>
    <dgm:cxn modelId="{9E3FD64D-89FB-47DF-AEC6-4A5430F666A3}" type="presParOf" srcId="{322C3D43-049A-4558-8557-77AAF0198163}" destId="{156E6540-DE03-438B-9961-BF52E655603B}" srcOrd="11" destOrd="0" presId="urn:microsoft.com/office/officeart/2005/8/layout/gear1"/>
    <dgm:cxn modelId="{9B5F4C30-9416-4BE1-BB2C-92B2EFDEAED9}" type="presParOf" srcId="{322C3D43-049A-4558-8557-77AAF0198163}" destId="{136E3BA2-0749-4928-B124-903ABFBA8BD6}" srcOrd="12" destOrd="0" presId="urn:microsoft.com/office/officeart/2005/8/layout/gear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EE78F0-5C5D-4A60-ABD3-5711D2D26B1D}" type="doc">
      <dgm:prSet loTypeId="urn:microsoft.com/office/officeart/2005/8/layout/hierarchy2" loCatId="hierarchy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E78FEBF-8AF8-40C1-8E26-AFDA904D68EC}">
      <dgm:prSet phldrT="[文本]" custT="1"/>
      <dgm:spPr/>
      <dgm:t>
        <a:bodyPr/>
        <a:lstStyle/>
        <a:p>
          <a:r>
            <a:rPr lang="en-US" altLang="zh-CN" sz="18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MTD core</a:t>
          </a:r>
          <a:r>
            <a:rPr lang="zh-CN" altLang="en-US" sz="18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层</a:t>
          </a:r>
          <a:endParaRPr lang="zh-CN" altLang="en-US" sz="18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DDD8CB25-FB35-4895-A1B3-A7A97518F225}" type="parTrans" cxnId="{80EBD288-9632-4531-895B-77504BD6B315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90874F36-0AA7-4A24-A9F3-D345151F230F}" type="sibTrans" cxnId="{80EBD288-9632-4531-895B-77504BD6B315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C0828C11-5428-4323-9BCB-E6A9B2A3B83A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处理</a:t>
          </a:r>
          <a:r>
            <a:rPr lang="en-US" altLang="zh-CN" sz="16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/>
          </a:r>
          <a:br>
            <a:rPr lang="en-US" altLang="zh-CN" sz="16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</a:br>
          <a:r>
            <a:rPr lang="zh-CN" altLang="en-US" sz="16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分区信息</a:t>
          </a:r>
          <a:endParaRPr lang="zh-CN" altLang="en-US" sz="16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64A4462B-B09B-43C9-BEF0-40BCB48E97D9}" type="parTrans" cxnId="{19EF25B3-D0EC-4EFD-8CC5-F6999C4FB364}">
      <dgm:prSet custT="1"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464BBFEB-744A-48A8-8CA4-472434683062}" type="sibTrans" cxnId="{19EF25B3-D0EC-4EFD-8CC5-F6999C4FB364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E981AC94-BD6D-49B6-8C93-DF1ADA2B4D98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从</a:t>
          </a:r>
          <a:r>
            <a:rPr lang="en-US" altLang="zh-CN" sz="14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uboot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中接收分区信息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1659503E-B112-41C7-9482-A791AB75C477}" type="parTrans" cxnId="{EE4684EF-2E9E-45D3-BA7C-7A7CE62DD55F}">
      <dgm:prSet custT="1"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AB6AC832-6CEC-45CC-8696-9FED2ABC93FB}" type="sibTrans" cxnId="{EE4684EF-2E9E-45D3-BA7C-7A7CE62DD55F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D581975B-DC2A-42FA-9622-861FD17C1206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分区信息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/>
          </a:r>
          <a:b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</a:b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解析结构管理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EE849BDA-7442-4D55-854D-F5D418E78B87}" type="parTrans" cxnId="{98CBB2ED-2A05-49ED-90B4-0CC0B61CB9BC}">
      <dgm:prSet custT="1"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F239FFE1-7D5C-4216-92D7-B61A04EF9A26}" type="sibTrans" cxnId="{98CBB2ED-2A05-49ED-90B4-0CC0B61CB9BC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90F496CD-5F53-4D53-A52B-6478D7A35AB2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封装</a:t>
          </a:r>
          <a:r>
            <a:rPr lang="en-US" altLang="zh-CN" sz="16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mtd</a:t>
          </a:r>
          <a:r>
            <a:rPr lang="zh-CN" altLang="en-US" sz="16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结构中函数</a:t>
          </a:r>
          <a:endParaRPr lang="zh-CN" altLang="en-US" sz="16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76885670-59CB-4CA3-853D-8E124361A45B}" type="parTrans" cxnId="{B89BE50B-AE1A-43AB-990A-B86E69BED478}">
      <dgm:prSet custT="1"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B9C90036-10B9-417D-A602-0759EF2AA4F8}" type="sibTrans" cxnId="{B89BE50B-AE1A-43AB-990A-B86E69BED478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FA5F5DE4-71D0-47AE-AA93-4E025E3BB3E8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封装</a:t>
          </a:r>
          <a:r>
            <a:rPr lang="en-US" altLang="zh-CN" sz="14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mtd</a:t>
          </a:r>
          <a:r>
            <a: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-&gt;read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等函数，判断是否越界等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7BF67A05-40B3-4250-9B70-6E8F1038165E}" type="parTrans" cxnId="{BC8CE72C-6592-437F-A268-6F35F23E8644}">
      <dgm:prSet custT="1"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FD49BFBC-52FF-4D05-B047-46883E9DC6C4}" type="sibTrans" cxnId="{BC8CE72C-6592-437F-A268-6F35F23E8644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F5B214B5-2126-4A88-9556-3C4C0CBA8C86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分区信息表示结构组织形式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3CE22A0D-D0CC-4E9A-B23D-1D79F44F2239}" type="parTrans" cxnId="{2CB2A8E3-3DAE-4357-BCE5-BE2F4CE4BC48}">
      <dgm:prSet custT="1"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81A7F0F0-C412-410D-82C5-8CB076A29C33}" type="sibTrans" cxnId="{2CB2A8E3-3DAE-4357-BCE5-BE2F4CE4BC48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04C8AD59-6B17-48C4-989E-C0F7C2F764FB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每个分区提交给设备层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20CCEE26-0D16-4E9E-B45A-B570CE92B216}" type="parTrans" cxnId="{AC456E12-8D1A-4332-BEAD-680220E9311A}">
      <dgm:prSet/>
      <dgm:spPr/>
      <dgm:t>
        <a:bodyPr/>
        <a:lstStyle/>
        <a:p>
          <a:endParaRPr lang="zh-CN" altLang="en-US"/>
        </a:p>
      </dgm:t>
    </dgm:pt>
    <dgm:pt modelId="{1D59C798-457A-48C4-8F6B-A8C77FB68D4F}" type="sibTrans" cxnId="{AC456E12-8D1A-4332-BEAD-680220E9311A}">
      <dgm:prSet/>
      <dgm:spPr/>
      <dgm:t>
        <a:bodyPr/>
        <a:lstStyle/>
        <a:p>
          <a:endParaRPr lang="zh-CN" altLang="en-US"/>
        </a:p>
      </dgm:t>
    </dgm:pt>
    <dgm:pt modelId="{F47C1A58-DA4B-4C2D-91E5-BD6CDCC08191}">
      <dgm:prSet phldrT="[文本]" custT="1"/>
      <dgm:spPr/>
      <dgm:t>
        <a:bodyPr/>
        <a:lstStyle/>
        <a:p>
          <a:r>
            <a:rPr lang="en-US" altLang="zh-CN" sz="14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idr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机制绑定</a:t>
          </a:r>
          <a:r>
            <a:rPr lang="en-US" altLang="zh-CN" sz="14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mtd</a:t>
          </a:r>
          <a:r>
            <a:rPr lang="zh-CN" altLang="en-US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结构</a:t>
          </a:r>
          <a:endParaRPr lang="zh-CN" altLang="en-US" sz="14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0FBED121-6A11-4DBE-A1F8-47881CE368CC}" type="parTrans" cxnId="{54E74C90-8361-4048-B262-3A4BE6990E26}">
      <dgm:prSet/>
      <dgm:spPr/>
      <dgm:t>
        <a:bodyPr/>
        <a:lstStyle/>
        <a:p>
          <a:endParaRPr lang="zh-CN" altLang="en-US"/>
        </a:p>
      </dgm:t>
    </dgm:pt>
    <dgm:pt modelId="{7F35C193-383C-4658-AF60-7CE52E2056AD}" type="sibTrans" cxnId="{54E74C90-8361-4048-B262-3A4BE6990E26}">
      <dgm:prSet/>
      <dgm:spPr/>
      <dgm:t>
        <a:bodyPr/>
        <a:lstStyle/>
        <a:p>
          <a:endParaRPr lang="zh-CN" altLang="en-US"/>
        </a:p>
      </dgm:t>
    </dgm:pt>
    <dgm:pt modelId="{10DB1356-30EF-4048-9005-8C7FB55F8244}" type="pres">
      <dgm:prSet presAssocID="{D8EE78F0-5C5D-4A60-ABD3-5711D2D26B1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2E082E-C91A-43E1-BB63-731FFD533772}" type="pres">
      <dgm:prSet presAssocID="{6E78FEBF-8AF8-40C1-8E26-AFDA904D68EC}" presName="root1" presStyleCnt="0"/>
      <dgm:spPr/>
    </dgm:pt>
    <dgm:pt modelId="{3C977497-2466-490E-AD00-1C4678CA37E8}" type="pres">
      <dgm:prSet presAssocID="{6E78FEBF-8AF8-40C1-8E26-AFDA904D68E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E73DD8-7325-4263-A589-80AEC6D52C9B}" type="pres">
      <dgm:prSet presAssocID="{6E78FEBF-8AF8-40C1-8E26-AFDA904D68EC}" presName="level2hierChild" presStyleCnt="0"/>
      <dgm:spPr/>
    </dgm:pt>
    <dgm:pt modelId="{A9E6BA8B-FDC0-458D-A61A-A2E21255FE2D}" type="pres">
      <dgm:prSet presAssocID="{64A4462B-B09B-43C9-BEF0-40BCB48E97D9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1998F752-8D9F-472A-A95A-1FD7C24B059D}" type="pres">
      <dgm:prSet presAssocID="{64A4462B-B09B-43C9-BEF0-40BCB48E97D9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3A5DD9CC-9EAE-4F46-BC04-88C040836195}" type="pres">
      <dgm:prSet presAssocID="{C0828C11-5428-4323-9BCB-E6A9B2A3B83A}" presName="root2" presStyleCnt="0"/>
      <dgm:spPr/>
    </dgm:pt>
    <dgm:pt modelId="{9D66752F-6FF8-4E0A-9677-6486AB142F7D}" type="pres">
      <dgm:prSet presAssocID="{C0828C11-5428-4323-9BCB-E6A9B2A3B83A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3D449D-8C69-4B07-9ACD-1F6765330054}" type="pres">
      <dgm:prSet presAssocID="{C0828C11-5428-4323-9BCB-E6A9B2A3B83A}" presName="level3hierChild" presStyleCnt="0"/>
      <dgm:spPr/>
    </dgm:pt>
    <dgm:pt modelId="{EBF47334-A584-4803-B430-F7E904B5F281}" type="pres">
      <dgm:prSet presAssocID="{1659503E-B112-41C7-9482-A791AB75C477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B706390F-1BC5-436E-8A83-70791FA138AD}" type="pres">
      <dgm:prSet presAssocID="{1659503E-B112-41C7-9482-A791AB75C477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DBE7A106-7010-4A26-8375-8727AD2AAB9B}" type="pres">
      <dgm:prSet presAssocID="{E981AC94-BD6D-49B6-8C93-DF1ADA2B4D98}" presName="root2" presStyleCnt="0"/>
      <dgm:spPr/>
    </dgm:pt>
    <dgm:pt modelId="{7B983809-2F86-42A7-8B1F-BFC6AA3DE683}" type="pres">
      <dgm:prSet presAssocID="{E981AC94-BD6D-49B6-8C93-DF1ADA2B4D98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189112-DC36-47EB-AAE7-58AA0308C468}" type="pres">
      <dgm:prSet presAssocID="{E981AC94-BD6D-49B6-8C93-DF1ADA2B4D98}" presName="level3hierChild" presStyleCnt="0"/>
      <dgm:spPr/>
    </dgm:pt>
    <dgm:pt modelId="{C0012800-3668-4067-BA5C-325E11EFB72F}" type="pres">
      <dgm:prSet presAssocID="{EE849BDA-7442-4D55-854D-F5D418E78B87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37BA6BCC-BB6E-43AE-8A55-FDCF0D0EB0E4}" type="pres">
      <dgm:prSet presAssocID="{EE849BDA-7442-4D55-854D-F5D418E78B87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8A843C50-505F-4B2C-86EC-07F1E6C5D1B9}" type="pres">
      <dgm:prSet presAssocID="{D581975B-DC2A-42FA-9622-861FD17C1206}" presName="root2" presStyleCnt="0"/>
      <dgm:spPr/>
    </dgm:pt>
    <dgm:pt modelId="{D55DA442-2FAB-4F28-97C7-DAE8FBD4F3FC}" type="pres">
      <dgm:prSet presAssocID="{D581975B-DC2A-42FA-9622-861FD17C1206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9FA810-5F93-466B-9AAC-C83230F83D36}" type="pres">
      <dgm:prSet presAssocID="{D581975B-DC2A-42FA-9622-861FD17C1206}" presName="level3hierChild" presStyleCnt="0"/>
      <dgm:spPr/>
    </dgm:pt>
    <dgm:pt modelId="{3B54111F-341A-4F91-BC5B-F3008AA834C4}" type="pres">
      <dgm:prSet presAssocID="{3CE22A0D-D0CC-4E9A-B23D-1D79F44F2239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4E5D7D9B-A11D-4573-B4B7-B5CD16249A63}" type="pres">
      <dgm:prSet presAssocID="{3CE22A0D-D0CC-4E9A-B23D-1D79F44F2239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6BB34DC4-821E-4651-B836-39B199C70D07}" type="pres">
      <dgm:prSet presAssocID="{F5B214B5-2126-4A88-9556-3C4C0CBA8C86}" presName="root2" presStyleCnt="0"/>
      <dgm:spPr/>
    </dgm:pt>
    <dgm:pt modelId="{F4C872DB-CE2F-4142-9A92-C63D1C3243D5}" type="pres">
      <dgm:prSet presAssocID="{F5B214B5-2126-4A88-9556-3C4C0CBA8C86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B740F0-BE39-471D-A1B5-F259794639D5}" type="pres">
      <dgm:prSet presAssocID="{F5B214B5-2126-4A88-9556-3C4C0CBA8C86}" presName="level3hierChild" presStyleCnt="0"/>
      <dgm:spPr/>
    </dgm:pt>
    <dgm:pt modelId="{A00B5548-6E29-4AF4-BCA3-8E4E57DB548C}" type="pres">
      <dgm:prSet presAssocID="{76885670-59CB-4CA3-853D-8E124361A45B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8CDEB41A-AE3F-4E31-80C1-64DE8B4752FA}" type="pres">
      <dgm:prSet presAssocID="{76885670-59CB-4CA3-853D-8E124361A45B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5170668F-6CDB-4499-81E9-21E82262E55A}" type="pres">
      <dgm:prSet presAssocID="{90F496CD-5F53-4D53-A52B-6478D7A35AB2}" presName="root2" presStyleCnt="0"/>
      <dgm:spPr/>
    </dgm:pt>
    <dgm:pt modelId="{56808EF0-8B4C-43F3-B285-3E13EE136AFD}" type="pres">
      <dgm:prSet presAssocID="{90F496CD-5F53-4D53-A52B-6478D7A35AB2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F6E78B-13D9-4318-A337-DE581EB82A44}" type="pres">
      <dgm:prSet presAssocID="{90F496CD-5F53-4D53-A52B-6478D7A35AB2}" presName="level3hierChild" presStyleCnt="0"/>
      <dgm:spPr/>
    </dgm:pt>
    <dgm:pt modelId="{59EC6758-3753-4FF9-B965-C3DDC749B0CC}" type="pres">
      <dgm:prSet presAssocID="{7BF67A05-40B3-4250-9B70-6E8F1038165E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FC4D8460-0205-4158-947B-AA43BF26E32A}" type="pres">
      <dgm:prSet presAssocID="{7BF67A05-40B3-4250-9B70-6E8F1038165E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89209AD9-B377-411D-821A-299B8F0152D4}" type="pres">
      <dgm:prSet presAssocID="{FA5F5DE4-71D0-47AE-AA93-4E025E3BB3E8}" presName="root2" presStyleCnt="0"/>
      <dgm:spPr/>
    </dgm:pt>
    <dgm:pt modelId="{07FE84DA-B272-4462-AE0E-0B8316BE371F}" type="pres">
      <dgm:prSet presAssocID="{FA5F5DE4-71D0-47AE-AA93-4E025E3BB3E8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9EE9504-D019-4019-A177-C551A2243528}" type="pres">
      <dgm:prSet presAssocID="{FA5F5DE4-71D0-47AE-AA93-4E025E3BB3E8}" presName="level3hierChild" presStyleCnt="0"/>
      <dgm:spPr/>
    </dgm:pt>
    <dgm:pt modelId="{BE337752-8062-4612-B293-C5C527E43131}" type="pres">
      <dgm:prSet presAssocID="{20CCEE26-0D16-4E9E-B45A-B570CE92B216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99B1666-2F2D-4C8D-91EF-7C7053D2B92A}" type="pres">
      <dgm:prSet presAssocID="{20CCEE26-0D16-4E9E-B45A-B570CE92B216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8E627B1A-9968-42BE-A193-B5BE5973FA4C}" type="pres">
      <dgm:prSet presAssocID="{04C8AD59-6B17-48C4-989E-C0F7C2F764FB}" presName="root2" presStyleCnt="0"/>
      <dgm:spPr/>
    </dgm:pt>
    <dgm:pt modelId="{FA3B3BEE-D44D-45AA-926A-465AF3E1C7BD}" type="pres">
      <dgm:prSet presAssocID="{04C8AD59-6B17-48C4-989E-C0F7C2F764FB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85CF47-63EE-4E6B-B9F5-E71053A00DA4}" type="pres">
      <dgm:prSet presAssocID="{04C8AD59-6B17-48C4-989E-C0F7C2F764FB}" presName="level3hierChild" presStyleCnt="0"/>
      <dgm:spPr/>
    </dgm:pt>
    <dgm:pt modelId="{55B3573B-161D-4273-B20F-2DB6AEA34D37}" type="pres">
      <dgm:prSet presAssocID="{0FBED121-6A11-4DBE-A1F8-47881CE368CC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9CBF29F3-B96A-438B-8911-D9055C1FB076}" type="pres">
      <dgm:prSet presAssocID="{0FBED121-6A11-4DBE-A1F8-47881CE368CC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C1B6BD86-3A54-46F3-A4A6-6A0D37901E49}" type="pres">
      <dgm:prSet presAssocID="{F47C1A58-DA4B-4C2D-91E5-BD6CDCC08191}" presName="root2" presStyleCnt="0"/>
      <dgm:spPr/>
    </dgm:pt>
    <dgm:pt modelId="{FFD4795A-75C1-4856-9FFA-09C7BA28E52F}" type="pres">
      <dgm:prSet presAssocID="{F47C1A58-DA4B-4C2D-91E5-BD6CDCC08191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6D102-6F1F-4AFE-9A20-1C4DAA6DF805}" type="pres">
      <dgm:prSet presAssocID="{F47C1A58-DA4B-4C2D-91E5-BD6CDCC08191}" presName="level3hierChild" presStyleCnt="0"/>
      <dgm:spPr/>
    </dgm:pt>
  </dgm:ptLst>
  <dgm:cxnLst>
    <dgm:cxn modelId="{EA9A1E79-FDC4-47DB-8F4C-01DC861E710E}" type="presOf" srcId="{F5B214B5-2126-4A88-9556-3C4C0CBA8C86}" destId="{F4C872DB-CE2F-4142-9A92-C63D1C3243D5}" srcOrd="0" destOrd="0" presId="urn:microsoft.com/office/officeart/2005/8/layout/hierarchy2"/>
    <dgm:cxn modelId="{71133171-C358-42EE-8585-2F16A412D82E}" type="presOf" srcId="{EE849BDA-7442-4D55-854D-F5D418E78B87}" destId="{37BA6BCC-BB6E-43AE-8A55-FDCF0D0EB0E4}" srcOrd="1" destOrd="0" presId="urn:microsoft.com/office/officeart/2005/8/layout/hierarchy2"/>
    <dgm:cxn modelId="{B9240DFA-D94F-4D87-84AC-47097FA57A75}" type="presOf" srcId="{76885670-59CB-4CA3-853D-8E124361A45B}" destId="{8CDEB41A-AE3F-4E31-80C1-64DE8B4752FA}" srcOrd="1" destOrd="0" presId="urn:microsoft.com/office/officeart/2005/8/layout/hierarchy2"/>
    <dgm:cxn modelId="{A9199D03-1109-42A5-A968-BC6067BC23DC}" type="presOf" srcId="{E981AC94-BD6D-49B6-8C93-DF1ADA2B4D98}" destId="{7B983809-2F86-42A7-8B1F-BFC6AA3DE683}" srcOrd="0" destOrd="0" presId="urn:microsoft.com/office/officeart/2005/8/layout/hierarchy2"/>
    <dgm:cxn modelId="{E278E313-6495-4292-86B5-D11408E782B3}" type="presOf" srcId="{1659503E-B112-41C7-9482-A791AB75C477}" destId="{B706390F-1BC5-436E-8A83-70791FA138AD}" srcOrd="1" destOrd="0" presId="urn:microsoft.com/office/officeart/2005/8/layout/hierarchy2"/>
    <dgm:cxn modelId="{92618C58-162E-4EB7-AD76-23D26DB4824A}" type="presOf" srcId="{F47C1A58-DA4B-4C2D-91E5-BD6CDCC08191}" destId="{FFD4795A-75C1-4856-9FFA-09C7BA28E52F}" srcOrd="0" destOrd="0" presId="urn:microsoft.com/office/officeart/2005/8/layout/hierarchy2"/>
    <dgm:cxn modelId="{614AF33E-449E-4A71-A7DD-1737988DF106}" type="presOf" srcId="{3CE22A0D-D0CC-4E9A-B23D-1D79F44F2239}" destId="{3B54111F-341A-4F91-BC5B-F3008AA834C4}" srcOrd="0" destOrd="0" presId="urn:microsoft.com/office/officeart/2005/8/layout/hierarchy2"/>
    <dgm:cxn modelId="{B97499A6-5F6B-420F-B30A-50E9DB221A83}" type="presOf" srcId="{3CE22A0D-D0CC-4E9A-B23D-1D79F44F2239}" destId="{4E5D7D9B-A11D-4573-B4B7-B5CD16249A63}" srcOrd="1" destOrd="0" presId="urn:microsoft.com/office/officeart/2005/8/layout/hierarchy2"/>
    <dgm:cxn modelId="{A63C6CC3-2CE9-4848-81FF-7EED212707DA}" type="presOf" srcId="{D8EE78F0-5C5D-4A60-ABD3-5711D2D26B1D}" destId="{10DB1356-30EF-4048-9005-8C7FB55F8244}" srcOrd="0" destOrd="0" presId="urn:microsoft.com/office/officeart/2005/8/layout/hierarchy2"/>
    <dgm:cxn modelId="{1E278B95-7198-4718-8E35-809597EF3446}" type="presOf" srcId="{64A4462B-B09B-43C9-BEF0-40BCB48E97D9}" destId="{1998F752-8D9F-472A-A95A-1FD7C24B059D}" srcOrd="1" destOrd="0" presId="urn:microsoft.com/office/officeart/2005/8/layout/hierarchy2"/>
    <dgm:cxn modelId="{90388680-1FB4-48D8-87F7-8BFB26DA2857}" type="presOf" srcId="{D581975B-DC2A-42FA-9622-861FD17C1206}" destId="{D55DA442-2FAB-4F28-97C7-DAE8FBD4F3FC}" srcOrd="0" destOrd="0" presId="urn:microsoft.com/office/officeart/2005/8/layout/hierarchy2"/>
    <dgm:cxn modelId="{80EBD288-9632-4531-895B-77504BD6B315}" srcId="{D8EE78F0-5C5D-4A60-ABD3-5711D2D26B1D}" destId="{6E78FEBF-8AF8-40C1-8E26-AFDA904D68EC}" srcOrd="0" destOrd="0" parTransId="{DDD8CB25-FB35-4895-A1B3-A7A97518F225}" sibTransId="{90874F36-0AA7-4A24-A9F3-D345151F230F}"/>
    <dgm:cxn modelId="{72BD25A4-A035-42E5-962F-3DA9180F5EAB}" type="presOf" srcId="{FA5F5DE4-71D0-47AE-AA93-4E025E3BB3E8}" destId="{07FE84DA-B272-4462-AE0E-0B8316BE371F}" srcOrd="0" destOrd="0" presId="urn:microsoft.com/office/officeart/2005/8/layout/hierarchy2"/>
    <dgm:cxn modelId="{EE4684EF-2E9E-45D3-BA7C-7A7CE62DD55F}" srcId="{C0828C11-5428-4323-9BCB-E6A9B2A3B83A}" destId="{E981AC94-BD6D-49B6-8C93-DF1ADA2B4D98}" srcOrd="0" destOrd="0" parTransId="{1659503E-B112-41C7-9482-A791AB75C477}" sibTransId="{AB6AC832-6CEC-45CC-8696-9FED2ABC93FB}"/>
    <dgm:cxn modelId="{7D2CE1C4-3335-4414-B4D9-EDD96E8A2183}" type="presOf" srcId="{1659503E-B112-41C7-9482-A791AB75C477}" destId="{EBF47334-A584-4803-B430-F7E904B5F281}" srcOrd="0" destOrd="0" presId="urn:microsoft.com/office/officeart/2005/8/layout/hierarchy2"/>
    <dgm:cxn modelId="{98CBB2ED-2A05-49ED-90B4-0CC0B61CB9BC}" srcId="{C0828C11-5428-4323-9BCB-E6A9B2A3B83A}" destId="{D581975B-DC2A-42FA-9622-861FD17C1206}" srcOrd="1" destOrd="0" parTransId="{EE849BDA-7442-4D55-854D-F5D418E78B87}" sibTransId="{F239FFE1-7D5C-4216-92D7-B61A04EF9A26}"/>
    <dgm:cxn modelId="{AC456E12-8D1A-4332-BEAD-680220E9311A}" srcId="{6E78FEBF-8AF8-40C1-8E26-AFDA904D68EC}" destId="{04C8AD59-6B17-48C4-989E-C0F7C2F764FB}" srcOrd="2" destOrd="0" parTransId="{20CCEE26-0D16-4E9E-B45A-B570CE92B216}" sibTransId="{1D59C798-457A-48C4-8F6B-A8C77FB68D4F}"/>
    <dgm:cxn modelId="{56D211A1-7EA3-4FF2-8FDF-D6415E813B4E}" type="presOf" srcId="{EE849BDA-7442-4D55-854D-F5D418E78B87}" destId="{C0012800-3668-4067-BA5C-325E11EFB72F}" srcOrd="0" destOrd="0" presId="urn:microsoft.com/office/officeart/2005/8/layout/hierarchy2"/>
    <dgm:cxn modelId="{36C91F5B-37D1-4901-B5CF-4F156B05C447}" type="presOf" srcId="{0FBED121-6A11-4DBE-A1F8-47881CE368CC}" destId="{55B3573B-161D-4273-B20F-2DB6AEA34D37}" srcOrd="0" destOrd="0" presId="urn:microsoft.com/office/officeart/2005/8/layout/hierarchy2"/>
    <dgm:cxn modelId="{BC8CE72C-6592-437F-A268-6F35F23E8644}" srcId="{90F496CD-5F53-4D53-A52B-6478D7A35AB2}" destId="{FA5F5DE4-71D0-47AE-AA93-4E025E3BB3E8}" srcOrd="0" destOrd="0" parTransId="{7BF67A05-40B3-4250-9B70-6E8F1038165E}" sibTransId="{FD49BFBC-52FF-4D05-B047-46883E9DC6C4}"/>
    <dgm:cxn modelId="{4E1B3C32-FF2A-4F8A-87C6-F3194C00BB03}" type="presOf" srcId="{20CCEE26-0D16-4E9E-B45A-B570CE92B216}" destId="{BE337752-8062-4612-B293-C5C527E43131}" srcOrd="0" destOrd="0" presId="urn:microsoft.com/office/officeart/2005/8/layout/hierarchy2"/>
    <dgm:cxn modelId="{8065F0A2-48F3-4E4B-BCE5-EC4986D38593}" type="presOf" srcId="{20CCEE26-0D16-4E9E-B45A-B570CE92B216}" destId="{A99B1666-2F2D-4C8D-91EF-7C7053D2B92A}" srcOrd="1" destOrd="0" presId="urn:microsoft.com/office/officeart/2005/8/layout/hierarchy2"/>
    <dgm:cxn modelId="{3C54D5AD-25FE-4D5D-A3EA-1F651FD82B35}" type="presOf" srcId="{6E78FEBF-8AF8-40C1-8E26-AFDA904D68EC}" destId="{3C977497-2466-490E-AD00-1C4678CA37E8}" srcOrd="0" destOrd="0" presId="urn:microsoft.com/office/officeart/2005/8/layout/hierarchy2"/>
    <dgm:cxn modelId="{592F73EE-0E80-49C4-94BC-1F65FAAFAEF4}" type="presOf" srcId="{64A4462B-B09B-43C9-BEF0-40BCB48E97D9}" destId="{A9E6BA8B-FDC0-458D-A61A-A2E21255FE2D}" srcOrd="0" destOrd="0" presId="urn:microsoft.com/office/officeart/2005/8/layout/hierarchy2"/>
    <dgm:cxn modelId="{5E8576B2-221F-4B5E-AB5B-6B8DA61953D8}" type="presOf" srcId="{76885670-59CB-4CA3-853D-8E124361A45B}" destId="{A00B5548-6E29-4AF4-BCA3-8E4E57DB548C}" srcOrd="0" destOrd="0" presId="urn:microsoft.com/office/officeart/2005/8/layout/hierarchy2"/>
    <dgm:cxn modelId="{6BC9E41F-1578-4D85-B17D-2A8A4BEDEC8D}" type="presOf" srcId="{04C8AD59-6B17-48C4-989E-C0F7C2F764FB}" destId="{FA3B3BEE-D44D-45AA-926A-465AF3E1C7BD}" srcOrd="0" destOrd="0" presId="urn:microsoft.com/office/officeart/2005/8/layout/hierarchy2"/>
    <dgm:cxn modelId="{A114A021-229F-4582-BEB0-F6CF969022DD}" type="presOf" srcId="{7BF67A05-40B3-4250-9B70-6E8F1038165E}" destId="{59EC6758-3753-4FF9-B965-C3DDC749B0CC}" srcOrd="0" destOrd="0" presId="urn:microsoft.com/office/officeart/2005/8/layout/hierarchy2"/>
    <dgm:cxn modelId="{54E74C90-8361-4048-B262-3A4BE6990E26}" srcId="{04C8AD59-6B17-48C4-989E-C0F7C2F764FB}" destId="{F47C1A58-DA4B-4C2D-91E5-BD6CDCC08191}" srcOrd="0" destOrd="0" parTransId="{0FBED121-6A11-4DBE-A1F8-47881CE368CC}" sibTransId="{7F35C193-383C-4658-AF60-7CE52E2056AD}"/>
    <dgm:cxn modelId="{2CB2A8E3-3DAE-4357-BCE5-BE2F4CE4BC48}" srcId="{C0828C11-5428-4323-9BCB-E6A9B2A3B83A}" destId="{F5B214B5-2126-4A88-9556-3C4C0CBA8C86}" srcOrd="2" destOrd="0" parTransId="{3CE22A0D-D0CC-4E9A-B23D-1D79F44F2239}" sibTransId="{81A7F0F0-C412-410D-82C5-8CB076A29C33}"/>
    <dgm:cxn modelId="{19EF25B3-D0EC-4EFD-8CC5-F6999C4FB364}" srcId="{6E78FEBF-8AF8-40C1-8E26-AFDA904D68EC}" destId="{C0828C11-5428-4323-9BCB-E6A9B2A3B83A}" srcOrd="0" destOrd="0" parTransId="{64A4462B-B09B-43C9-BEF0-40BCB48E97D9}" sibTransId="{464BBFEB-744A-48A8-8CA4-472434683062}"/>
    <dgm:cxn modelId="{CA4CA89D-DC12-4EDC-93D8-352799D152D0}" type="presOf" srcId="{C0828C11-5428-4323-9BCB-E6A9B2A3B83A}" destId="{9D66752F-6FF8-4E0A-9677-6486AB142F7D}" srcOrd="0" destOrd="0" presId="urn:microsoft.com/office/officeart/2005/8/layout/hierarchy2"/>
    <dgm:cxn modelId="{B89BE50B-AE1A-43AB-990A-B86E69BED478}" srcId="{6E78FEBF-8AF8-40C1-8E26-AFDA904D68EC}" destId="{90F496CD-5F53-4D53-A52B-6478D7A35AB2}" srcOrd="1" destOrd="0" parTransId="{76885670-59CB-4CA3-853D-8E124361A45B}" sibTransId="{B9C90036-10B9-417D-A602-0759EF2AA4F8}"/>
    <dgm:cxn modelId="{E89750DD-2D9A-4AF4-9C92-B6DEB4C33E12}" type="presOf" srcId="{0FBED121-6A11-4DBE-A1F8-47881CE368CC}" destId="{9CBF29F3-B96A-438B-8911-D9055C1FB076}" srcOrd="1" destOrd="0" presId="urn:microsoft.com/office/officeart/2005/8/layout/hierarchy2"/>
    <dgm:cxn modelId="{EEE7C247-9FDE-4FE4-99D1-4004F6F586C3}" type="presOf" srcId="{90F496CD-5F53-4D53-A52B-6478D7A35AB2}" destId="{56808EF0-8B4C-43F3-B285-3E13EE136AFD}" srcOrd="0" destOrd="0" presId="urn:microsoft.com/office/officeart/2005/8/layout/hierarchy2"/>
    <dgm:cxn modelId="{5B4925CF-08C4-4B6B-8F84-E7953823A250}" type="presOf" srcId="{7BF67A05-40B3-4250-9B70-6E8F1038165E}" destId="{FC4D8460-0205-4158-947B-AA43BF26E32A}" srcOrd="1" destOrd="0" presId="urn:microsoft.com/office/officeart/2005/8/layout/hierarchy2"/>
    <dgm:cxn modelId="{94D40502-1F29-4B6C-844C-9C78AF9D68BF}" type="presParOf" srcId="{10DB1356-30EF-4048-9005-8C7FB55F8244}" destId="{B72E082E-C91A-43E1-BB63-731FFD533772}" srcOrd="0" destOrd="0" presId="urn:microsoft.com/office/officeart/2005/8/layout/hierarchy2"/>
    <dgm:cxn modelId="{70D5D2F2-B15E-490E-A76B-8F01ECD927EF}" type="presParOf" srcId="{B72E082E-C91A-43E1-BB63-731FFD533772}" destId="{3C977497-2466-490E-AD00-1C4678CA37E8}" srcOrd="0" destOrd="0" presId="urn:microsoft.com/office/officeart/2005/8/layout/hierarchy2"/>
    <dgm:cxn modelId="{AD09C153-131C-436F-8831-A87C92B77B0F}" type="presParOf" srcId="{B72E082E-C91A-43E1-BB63-731FFD533772}" destId="{4AE73DD8-7325-4263-A589-80AEC6D52C9B}" srcOrd="1" destOrd="0" presId="urn:microsoft.com/office/officeart/2005/8/layout/hierarchy2"/>
    <dgm:cxn modelId="{11495596-69EF-4688-82AA-0467B2A15269}" type="presParOf" srcId="{4AE73DD8-7325-4263-A589-80AEC6D52C9B}" destId="{A9E6BA8B-FDC0-458D-A61A-A2E21255FE2D}" srcOrd="0" destOrd="0" presId="urn:microsoft.com/office/officeart/2005/8/layout/hierarchy2"/>
    <dgm:cxn modelId="{F0391FAF-3D91-4A79-99F7-9710DB211938}" type="presParOf" srcId="{A9E6BA8B-FDC0-458D-A61A-A2E21255FE2D}" destId="{1998F752-8D9F-472A-A95A-1FD7C24B059D}" srcOrd="0" destOrd="0" presId="urn:microsoft.com/office/officeart/2005/8/layout/hierarchy2"/>
    <dgm:cxn modelId="{883ECB33-528B-40A2-8A6D-BCA99A065CA4}" type="presParOf" srcId="{4AE73DD8-7325-4263-A589-80AEC6D52C9B}" destId="{3A5DD9CC-9EAE-4F46-BC04-88C040836195}" srcOrd="1" destOrd="0" presId="urn:microsoft.com/office/officeart/2005/8/layout/hierarchy2"/>
    <dgm:cxn modelId="{4773F5CB-4E7F-4801-88B1-532DDE6D613D}" type="presParOf" srcId="{3A5DD9CC-9EAE-4F46-BC04-88C040836195}" destId="{9D66752F-6FF8-4E0A-9677-6486AB142F7D}" srcOrd="0" destOrd="0" presId="urn:microsoft.com/office/officeart/2005/8/layout/hierarchy2"/>
    <dgm:cxn modelId="{C8AF9142-C0AC-48AC-80D2-D1CB898533A7}" type="presParOf" srcId="{3A5DD9CC-9EAE-4F46-BC04-88C040836195}" destId="{3E3D449D-8C69-4B07-9ACD-1F6765330054}" srcOrd="1" destOrd="0" presId="urn:microsoft.com/office/officeart/2005/8/layout/hierarchy2"/>
    <dgm:cxn modelId="{49EB0D04-1877-46B0-BE35-1152C4B9F556}" type="presParOf" srcId="{3E3D449D-8C69-4B07-9ACD-1F6765330054}" destId="{EBF47334-A584-4803-B430-F7E904B5F281}" srcOrd="0" destOrd="0" presId="urn:microsoft.com/office/officeart/2005/8/layout/hierarchy2"/>
    <dgm:cxn modelId="{A1F2C0FA-145C-4F9A-891D-4E21BEEA7612}" type="presParOf" srcId="{EBF47334-A584-4803-B430-F7E904B5F281}" destId="{B706390F-1BC5-436E-8A83-70791FA138AD}" srcOrd="0" destOrd="0" presId="urn:microsoft.com/office/officeart/2005/8/layout/hierarchy2"/>
    <dgm:cxn modelId="{11828C14-10A3-4A5B-8BDC-465BE3455A78}" type="presParOf" srcId="{3E3D449D-8C69-4B07-9ACD-1F6765330054}" destId="{DBE7A106-7010-4A26-8375-8727AD2AAB9B}" srcOrd="1" destOrd="0" presId="urn:microsoft.com/office/officeart/2005/8/layout/hierarchy2"/>
    <dgm:cxn modelId="{4AB67305-E695-435A-B3B7-B4FCFFB78BCA}" type="presParOf" srcId="{DBE7A106-7010-4A26-8375-8727AD2AAB9B}" destId="{7B983809-2F86-42A7-8B1F-BFC6AA3DE683}" srcOrd="0" destOrd="0" presId="urn:microsoft.com/office/officeart/2005/8/layout/hierarchy2"/>
    <dgm:cxn modelId="{41C22A6A-432B-4D64-AF95-FAE05AF6CE2F}" type="presParOf" srcId="{DBE7A106-7010-4A26-8375-8727AD2AAB9B}" destId="{B6189112-DC36-47EB-AAE7-58AA0308C468}" srcOrd="1" destOrd="0" presId="urn:microsoft.com/office/officeart/2005/8/layout/hierarchy2"/>
    <dgm:cxn modelId="{DFDE42A6-F4AE-4A8A-AB0A-989A14B8B914}" type="presParOf" srcId="{3E3D449D-8C69-4B07-9ACD-1F6765330054}" destId="{C0012800-3668-4067-BA5C-325E11EFB72F}" srcOrd="2" destOrd="0" presId="urn:microsoft.com/office/officeart/2005/8/layout/hierarchy2"/>
    <dgm:cxn modelId="{B4DDD28F-164B-48F8-B47F-4D1690F1B4B6}" type="presParOf" srcId="{C0012800-3668-4067-BA5C-325E11EFB72F}" destId="{37BA6BCC-BB6E-43AE-8A55-FDCF0D0EB0E4}" srcOrd="0" destOrd="0" presId="urn:microsoft.com/office/officeart/2005/8/layout/hierarchy2"/>
    <dgm:cxn modelId="{03587687-FED1-4B43-9CC1-2F024DBD08A4}" type="presParOf" srcId="{3E3D449D-8C69-4B07-9ACD-1F6765330054}" destId="{8A843C50-505F-4B2C-86EC-07F1E6C5D1B9}" srcOrd="3" destOrd="0" presId="urn:microsoft.com/office/officeart/2005/8/layout/hierarchy2"/>
    <dgm:cxn modelId="{CF40C53F-DA46-4A06-8E1D-DA552CBA7EA6}" type="presParOf" srcId="{8A843C50-505F-4B2C-86EC-07F1E6C5D1B9}" destId="{D55DA442-2FAB-4F28-97C7-DAE8FBD4F3FC}" srcOrd="0" destOrd="0" presId="urn:microsoft.com/office/officeart/2005/8/layout/hierarchy2"/>
    <dgm:cxn modelId="{6C323265-40D3-4340-B1BD-577B3DFB4629}" type="presParOf" srcId="{8A843C50-505F-4B2C-86EC-07F1E6C5D1B9}" destId="{7F9FA810-5F93-466B-9AAC-C83230F83D36}" srcOrd="1" destOrd="0" presId="urn:microsoft.com/office/officeart/2005/8/layout/hierarchy2"/>
    <dgm:cxn modelId="{55AF36A9-8D00-4D52-A89C-88E41B695FEE}" type="presParOf" srcId="{3E3D449D-8C69-4B07-9ACD-1F6765330054}" destId="{3B54111F-341A-4F91-BC5B-F3008AA834C4}" srcOrd="4" destOrd="0" presId="urn:microsoft.com/office/officeart/2005/8/layout/hierarchy2"/>
    <dgm:cxn modelId="{EF7443B4-C3F9-487C-A1AA-FA67FD92A1C4}" type="presParOf" srcId="{3B54111F-341A-4F91-BC5B-F3008AA834C4}" destId="{4E5D7D9B-A11D-4573-B4B7-B5CD16249A63}" srcOrd="0" destOrd="0" presId="urn:microsoft.com/office/officeart/2005/8/layout/hierarchy2"/>
    <dgm:cxn modelId="{35EF3B16-065F-41EF-997C-59FE121CC24A}" type="presParOf" srcId="{3E3D449D-8C69-4B07-9ACD-1F6765330054}" destId="{6BB34DC4-821E-4651-B836-39B199C70D07}" srcOrd="5" destOrd="0" presId="urn:microsoft.com/office/officeart/2005/8/layout/hierarchy2"/>
    <dgm:cxn modelId="{1820319F-847C-490D-99B7-143103AE32B4}" type="presParOf" srcId="{6BB34DC4-821E-4651-B836-39B199C70D07}" destId="{F4C872DB-CE2F-4142-9A92-C63D1C3243D5}" srcOrd="0" destOrd="0" presId="urn:microsoft.com/office/officeart/2005/8/layout/hierarchy2"/>
    <dgm:cxn modelId="{20D411A8-8548-4F14-8E0E-972FC630E73B}" type="presParOf" srcId="{6BB34DC4-821E-4651-B836-39B199C70D07}" destId="{03B740F0-BE39-471D-A1B5-F259794639D5}" srcOrd="1" destOrd="0" presId="urn:microsoft.com/office/officeart/2005/8/layout/hierarchy2"/>
    <dgm:cxn modelId="{D99512ED-DF27-4D66-A067-BC90487FDDFC}" type="presParOf" srcId="{4AE73DD8-7325-4263-A589-80AEC6D52C9B}" destId="{A00B5548-6E29-4AF4-BCA3-8E4E57DB548C}" srcOrd="2" destOrd="0" presId="urn:microsoft.com/office/officeart/2005/8/layout/hierarchy2"/>
    <dgm:cxn modelId="{32269768-3556-49CE-8E28-58973F6E119E}" type="presParOf" srcId="{A00B5548-6E29-4AF4-BCA3-8E4E57DB548C}" destId="{8CDEB41A-AE3F-4E31-80C1-64DE8B4752FA}" srcOrd="0" destOrd="0" presId="urn:microsoft.com/office/officeart/2005/8/layout/hierarchy2"/>
    <dgm:cxn modelId="{D30AC6AA-8E34-424E-A7B0-8EF9E5934BDC}" type="presParOf" srcId="{4AE73DD8-7325-4263-A589-80AEC6D52C9B}" destId="{5170668F-6CDB-4499-81E9-21E82262E55A}" srcOrd="3" destOrd="0" presId="urn:microsoft.com/office/officeart/2005/8/layout/hierarchy2"/>
    <dgm:cxn modelId="{6A5B3650-D6C0-4197-9923-31A4A6159682}" type="presParOf" srcId="{5170668F-6CDB-4499-81E9-21E82262E55A}" destId="{56808EF0-8B4C-43F3-B285-3E13EE136AFD}" srcOrd="0" destOrd="0" presId="urn:microsoft.com/office/officeart/2005/8/layout/hierarchy2"/>
    <dgm:cxn modelId="{44F31D54-A0C4-4564-B96E-ABEEFBAEDF6A}" type="presParOf" srcId="{5170668F-6CDB-4499-81E9-21E82262E55A}" destId="{34F6E78B-13D9-4318-A337-DE581EB82A44}" srcOrd="1" destOrd="0" presId="urn:microsoft.com/office/officeart/2005/8/layout/hierarchy2"/>
    <dgm:cxn modelId="{32969A55-8830-446B-ABA5-8CE8216B3B01}" type="presParOf" srcId="{34F6E78B-13D9-4318-A337-DE581EB82A44}" destId="{59EC6758-3753-4FF9-B965-C3DDC749B0CC}" srcOrd="0" destOrd="0" presId="urn:microsoft.com/office/officeart/2005/8/layout/hierarchy2"/>
    <dgm:cxn modelId="{1BE53FFA-5779-4CDF-AE52-3E20A4BBBCA7}" type="presParOf" srcId="{59EC6758-3753-4FF9-B965-C3DDC749B0CC}" destId="{FC4D8460-0205-4158-947B-AA43BF26E32A}" srcOrd="0" destOrd="0" presId="urn:microsoft.com/office/officeart/2005/8/layout/hierarchy2"/>
    <dgm:cxn modelId="{15F3A240-5820-4B21-AA9D-1896488A87E0}" type="presParOf" srcId="{34F6E78B-13D9-4318-A337-DE581EB82A44}" destId="{89209AD9-B377-411D-821A-299B8F0152D4}" srcOrd="1" destOrd="0" presId="urn:microsoft.com/office/officeart/2005/8/layout/hierarchy2"/>
    <dgm:cxn modelId="{ED176F27-E607-42CF-B767-87933E46804A}" type="presParOf" srcId="{89209AD9-B377-411D-821A-299B8F0152D4}" destId="{07FE84DA-B272-4462-AE0E-0B8316BE371F}" srcOrd="0" destOrd="0" presId="urn:microsoft.com/office/officeart/2005/8/layout/hierarchy2"/>
    <dgm:cxn modelId="{BFA4FB84-B26C-44B8-B761-0F364667A7CA}" type="presParOf" srcId="{89209AD9-B377-411D-821A-299B8F0152D4}" destId="{79EE9504-D019-4019-A177-C551A2243528}" srcOrd="1" destOrd="0" presId="urn:microsoft.com/office/officeart/2005/8/layout/hierarchy2"/>
    <dgm:cxn modelId="{233426B2-ED3D-41D5-ACD6-E969DF252123}" type="presParOf" srcId="{4AE73DD8-7325-4263-A589-80AEC6D52C9B}" destId="{BE337752-8062-4612-B293-C5C527E43131}" srcOrd="4" destOrd="0" presId="urn:microsoft.com/office/officeart/2005/8/layout/hierarchy2"/>
    <dgm:cxn modelId="{DDC9C12C-B776-4158-9EA0-53BB214B74BD}" type="presParOf" srcId="{BE337752-8062-4612-B293-C5C527E43131}" destId="{A99B1666-2F2D-4C8D-91EF-7C7053D2B92A}" srcOrd="0" destOrd="0" presId="urn:microsoft.com/office/officeart/2005/8/layout/hierarchy2"/>
    <dgm:cxn modelId="{015CAB03-5F60-4F17-9A81-CF163D1184B0}" type="presParOf" srcId="{4AE73DD8-7325-4263-A589-80AEC6D52C9B}" destId="{8E627B1A-9968-42BE-A193-B5BE5973FA4C}" srcOrd="5" destOrd="0" presId="urn:microsoft.com/office/officeart/2005/8/layout/hierarchy2"/>
    <dgm:cxn modelId="{BDA6FD39-FF89-4D2D-ACA8-B0E2C13FFDD7}" type="presParOf" srcId="{8E627B1A-9968-42BE-A193-B5BE5973FA4C}" destId="{FA3B3BEE-D44D-45AA-926A-465AF3E1C7BD}" srcOrd="0" destOrd="0" presId="urn:microsoft.com/office/officeart/2005/8/layout/hierarchy2"/>
    <dgm:cxn modelId="{1AE01A8C-B1BA-4E47-8DDC-17612279E99B}" type="presParOf" srcId="{8E627B1A-9968-42BE-A193-B5BE5973FA4C}" destId="{9685CF47-63EE-4E6B-B9F5-E71053A00DA4}" srcOrd="1" destOrd="0" presId="urn:microsoft.com/office/officeart/2005/8/layout/hierarchy2"/>
    <dgm:cxn modelId="{8959CBAC-AF91-4FAD-9F42-AA780AE5A222}" type="presParOf" srcId="{9685CF47-63EE-4E6B-B9F5-E71053A00DA4}" destId="{55B3573B-161D-4273-B20F-2DB6AEA34D37}" srcOrd="0" destOrd="0" presId="urn:microsoft.com/office/officeart/2005/8/layout/hierarchy2"/>
    <dgm:cxn modelId="{A496FFFD-6EEB-44F8-BB31-56CF90662FA3}" type="presParOf" srcId="{55B3573B-161D-4273-B20F-2DB6AEA34D37}" destId="{9CBF29F3-B96A-438B-8911-D9055C1FB076}" srcOrd="0" destOrd="0" presId="urn:microsoft.com/office/officeart/2005/8/layout/hierarchy2"/>
    <dgm:cxn modelId="{E6F02B41-F6E4-4015-AA70-02000D866C20}" type="presParOf" srcId="{9685CF47-63EE-4E6B-B9F5-E71053A00DA4}" destId="{C1B6BD86-3A54-46F3-A4A6-6A0D37901E49}" srcOrd="1" destOrd="0" presId="urn:microsoft.com/office/officeart/2005/8/layout/hierarchy2"/>
    <dgm:cxn modelId="{79524A3D-7974-48B6-9EDC-EFEF63BE5536}" type="presParOf" srcId="{C1B6BD86-3A54-46F3-A4A6-6A0D37901E49}" destId="{FFD4795A-75C1-4856-9FFA-09C7BA28E52F}" srcOrd="0" destOrd="0" presId="urn:microsoft.com/office/officeart/2005/8/layout/hierarchy2"/>
    <dgm:cxn modelId="{236911A4-C142-4692-AC7B-4831440CE56A}" type="presParOf" srcId="{C1B6BD86-3A54-46F3-A4A6-6A0D37901E49}" destId="{2F26D102-6F1F-4AFE-9A20-1C4DAA6DF805}" srcOrd="1" destOrd="0" presId="urn:microsoft.com/office/officeart/2005/8/layout/hierarchy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16247A-4D4A-4480-B825-4A3478C25BD7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D3395B0-F3A0-4C2B-8305-7A1E8BCA809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对标准块设备的</a:t>
          </a:r>
          <a:r>
            <a:rPr lang="en-US" altLang="zh-CN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IO</a:t>
          </a:r>
          <a:r>
            <a:rPr lang="zh-CN" altLang="en-US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请求</a:t>
          </a:r>
          <a:endParaRPr lang="zh-CN" altLang="en-US" dirty="0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7C004968-5569-4D8E-A78E-992D55CF1008}" type="parTrans" cxnId="{0660D346-FE71-4AB3-A6B3-A27878A9F89D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E12A0143-FD83-4A02-9228-E9BA992DC891}" type="sibTrans" cxnId="{0660D346-FE71-4AB3-A6B3-A27878A9F89D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FA9BA8F8-5A2E-4B92-8339-14171AC3CE2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请求队列处理函数挂载工作到工作队列</a:t>
          </a:r>
          <a:endParaRPr lang="zh-CN" altLang="en-US" dirty="0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F61DCBB8-42B4-4CF4-AAB9-B288050264CC}" type="parTrans" cxnId="{E205200C-8BF4-429F-BEB8-A5D756C83A85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F4F1C9BA-5A20-4061-85CF-28442CA8C74B}" type="sibTrans" cxnId="{E205200C-8BF4-429F-BEB8-A5D756C83A85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9DC15E97-8E58-4974-A64C-976931DD1F6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工作函数根据请求类型调用操作函数集 的函数</a:t>
          </a:r>
          <a:endParaRPr lang="zh-CN" altLang="en-US" dirty="0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72A1FD1D-BA53-49AF-A7E5-8E530DB137FB}" type="parTrans" cxnId="{5DCAA0FF-DFE0-4FA6-9C0A-C9CD51FBE9C2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17564E41-F6CF-4276-8A37-2CD9E3CF8FD2}" type="sibTrans" cxnId="{5DCAA0FF-DFE0-4FA6-9C0A-C9CD51FBE9C2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7D495A0D-FAA0-4FED-9594-AE46D3BEBB5E}" type="pres">
      <dgm:prSet presAssocID="{6016247A-4D4A-4480-B825-4A3478C25BD7}" presName="Name0" presStyleCnt="0">
        <dgm:presLayoutVars>
          <dgm:dir/>
          <dgm:resizeHandles val="exact"/>
        </dgm:presLayoutVars>
      </dgm:prSet>
      <dgm:spPr/>
    </dgm:pt>
    <dgm:pt modelId="{AF491EF7-5E94-4406-86C1-DF110F437A69}" type="pres">
      <dgm:prSet presAssocID="{3D3395B0-F3A0-4C2B-8305-7A1E8BCA809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527F74-6EF0-4961-A641-20C42B5A03D3}" type="pres">
      <dgm:prSet presAssocID="{E12A0143-FD83-4A02-9228-E9BA992DC89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37050B4-C2FD-46BF-BFB9-ED98C314C286}" type="pres">
      <dgm:prSet presAssocID="{E12A0143-FD83-4A02-9228-E9BA992DC891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8F2B9536-658E-4CC2-AF55-811C8AB9CEE6}" type="pres">
      <dgm:prSet presAssocID="{FA9BA8F8-5A2E-4B92-8339-14171AC3CE2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258C7-CF86-4705-936E-7732461DE999}" type="pres">
      <dgm:prSet presAssocID="{F4F1C9BA-5A20-4061-85CF-28442CA8C74B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04566B87-07CB-433B-87BF-442265F4A405}" type="pres">
      <dgm:prSet presAssocID="{F4F1C9BA-5A20-4061-85CF-28442CA8C74B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418D8B6-8AAB-4CA8-9780-C793CB9167DE}" type="pres">
      <dgm:prSet presAssocID="{9DC15E97-8E58-4974-A64C-976931DD1F6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A1FC06-4016-42BE-A06B-D58B18E6D8ED}" type="presOf" srcId="{9DC15E97-8E58-4974-A64C-976931DD1F66}" destId="{6418D8B6-8AAB-4CA8-9780-C793CB9167DE}" srcOrd="0" destOrd="0" presId="urn:microsoft.com/office/officeart/2005/8/layout/process1"/>
    <dgm:cxn modelId="{0660D346-FE71-4AB3-A6B3-A27878A9F89D}" srcId="{6016247A-4D4A-4480-B825-4A3478C25BD7}" destId="{3D3395B0-F3A0-4C2B-8305-7A1E8BCA8093}" srcOrd="0" destOrd="0" parTransId="{7C004968-5569-4D8E-A78E-992D55CF1008}" sibTransId="{E12A0143-FD83-4A02-9228-E9BA992DC891}"/>
    <dgm:cxn modelId="{5DCAA0FF-DFE0-4FA6-9C0A-C9CD51FBE9C2}" srcId="{6016247A-4D4A-4480-B825-4A3478C25BD7}" destId="{9DC15E97-8E58-4974-A64C-976931DD1F66}" srcOrd="2" destOrd="0" parTransId="{72A1FD1D-BA53-49AF-A7E5-8E530DB137FB}" sibTransId="{17564E41-F6CF-4276-8A37-2CD9E3CF8FD2}"/>
    <dgm:cxn modelId="{EB7EFA7F-4B99-4530-83AE-1FD0B05892E2}" type="presOf" srcId="{F4F1C9BA-5A20-4061-85CF-28442CA8C74B}" destId="{95B258C7-CF86-4705-936E-7732461DE999}" srcOrd="0" destOrd="0" presId="urn:microsoft.com/office/officeart/2005/8/layout/process1"/>
    <dgm:cxn modelId="{5A16943F-3B02-4C02-A7F6-1ED536F1937A}" type="presOf" srcId="{F4F1C9BA-5A20-4061-85CF-28442CA8C74B}" destId="{04566B87-07CB-433B-87BF-442265F4A405}" srcOrd="1" destOrd="0" presId="urn:microsoft.com/office/officeart/2005/8/layout/process1"/>
    <dgm:cxn modelId="{7ABA3B3F-1BAD-4A22-97BF-F28C742AD643}" type="presOf" srcId="{E12A0143-FD83-4A02-9228-E9BA992DC891}" destId="{237050B4-C2FD-46BF-BFB9-ED98C314C286}" srcOrd="1" destOrd="0" presId="urn:microsoft.com/office/officeart/2005/8/layout/process1"/>
    <dgm:cxn modelId="{FBBA85DE-5A66-45DA-998E-1649939C1C29}" type="presOf" srcId="{3D3395B0-F3A0-4C2B-8305-7A1E8BCA8093}" destId="{AF491EF7-5E94-4406-86C1-DF110F437A69}" srcOrd="0" destOrd="0" presId="urn:microsoft.com/office/officeart/2005/8/layout/process1"/>
    <dgm:cxn modelId="{86E196DE-A20C-4E64-AEB4-CDD7834E58EE}" type="presOf" srcId="{6016247A-4D4A-4480-B825-4A3478C25BD7}" destId="{7D495A0D-FAA0-4FED-9594-AE46D3BEBB5E}" srcOrd="0" destOrd="0" presId="urn:microsoft.com/office/officeart/2005/8/layout/process1"/>
    <dgm:cxn modelId="{86F7373C-6784-49D9-8AC2-D849A28AC382}" type="presOf" srcId="{FA9BA8F8-5A2E-4B92-8339-14171AC3CE2D}" destId="{8F2B9536-658E-4CC2-AF55-811C8AB9CEE6}" srcOrd="0" destOrd="0" presId="urn:microsoft.com/office/officeart/2005/8/layout/process1"/>
    <dgm:cxn modelId="{E205200C-8BF4-429F-BEB8-A5D756C83A85}" srcId="{6016247A-4D4A-4480-B825-4A3478C25BD7}" destId="{FA9BA8F8-5A2E-4B92-8339-14171AC3CE2D}" srcOrd="1" destOrd="0" parTransId="{F61DCBB8-42B4-4CF4-AAB9-B288050264CC}" sibTransId="{F4F1C9BA-5A20-4061-85CF-28442CA8C74B}"/>
    <dgm:cxn modelId="{4F5C2ED4-CCA5-4FD5-8CF0-67C3FC882F72}" type="presOf" srcId="{E12A0143-FD83-4A02-9228-E9BA992DC891}" destId="{72527F74-6EF0-4961-A641-20C42B5A03D3}" srcOrd="0" destOrd="0" presId="urn:microsoft.com/office/officeart/2005/8/layout/process1"/>
    <dgm:cxn modelId="{645B510F-73F7-40B5-A89B-BE01555A7274}" type="presParOf" srcId="{7D495A0D-FAA0-4FED-9594-AE46D3BEBB5E}" destId="{AF491EF7-5E94-4406-86C1-DF110F437A69}" srcOrd="0" destOrd="0" presId="urn:microsoft.com/office/officeart/2005/8/layout/process1"/>
    <dgm:cxn modelId="{06F8E1AA-E90B-4E9A-BA03-D40EA4554B66}" type="presParOf" srcId="{7D495A0D-FAA0-4FED-9594-AE46D3BEBB5E}" destId="{72527F74-6EF0-4961-A641-20C42B5A03D3}" srcOrd="1" destOrd="0" presId="urn:microsoft.com/office/officeart/2005/8/layout/process1"/>
    <dgm:cxn modelId="{ED997AF4-87E6-4C0B-9E54-714168427422}" type="presParOf" srcId="{72527F74-6EF0-4961-A641-20C42B5A03D3}" destId="{237050B4-C2FD-46BF-BFB9-ED98C314C286}" srcOrd="0" destOrd="0" presId="urn:microsoft.com/office/officeart/2005/8/layout/process1"/>
    <dgm:cxn modelId="{B9C6C1B6-B539-4448-8A0D-D1EEBDF3F096}" type="presParOf" srcId="{7D495A0D-FAA0-4FED-9594-AE46D3BEBB5E}" destId="{8F2B9536-658E-4CC2-AF55-811C8AB9CEE6}" srcOrd="2" destOrd="0" presId="urn:microsoft.com/office/officeart/2005/8/layout/process1"/>
    <dgm:cxn modelId="{D9E22526-3388-479F-9C45-11A34C1EB245}" type="presParOf" srcId="{7D495A0D-FAA0-4FED-9594-AE46D3BEBB5E}" destId="{95B258C7-CF86-4705-936E-7732461DE999}" srcOrd="3" destOrd="0" presId="urn:microsoft.com/office/officeart/2005/8/layout/process1"/>
    <dgm:cxn modelId="{F6A72C00-2FF2-4E5F-ADA2-82499AB968E2}" type="presParOf" srcId="{95B258C7-CF86-4705-936E-7732461DE999}" destId="{04566B87-07CB-433B-87BF-442265F4A405}" srcOrd="0" destOrd="0" presId="urn:microsoft.com/office/officeart/2005/8/layout/process1"/>
    <dgm:cxn modelId="{92125AAC-A12C-452B-A004-43AB90B3E001}" type="presParOf" srcId="{7D495A0D-FAA0-4FED-9594-AE46D3BEBB5E}" destId="{6418D8B6-8AAB-4CA8-9780-C793CB9167DE}" srcOrd="4" destOrd="0" presId="urn:microsoft.com/office/officeart/2005/8/layout/process1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775D26-9993-42A4-A4DA-7C57F4427431}" type="doc">
      <dgm:prSet loTypeId="urn:microsoft.com/office/officeart/2005/8/layout/process1" loCatId="process" qsTypeId="urn:microsoft.com/office/officeart/2005/8/quickstyle/3d3" qsCatId="3D" csTypeId="urn:microsoft.com/office/officeart/2005/8/colors/colorful3" csCatId="colorful" phldr="1"/>
      <dgm:spPr/>
    </dgm:pt>
    <dgm:pt modelId="{D44C59DC-4E7E-469B-89C6-044ADB865FB6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文件系统传入的扇区号得到块号和块内的页号</a:t>
          </a:r>
          <a:endParaRPr lang="zh-CN" altLang="en-US" sz="1400" dirty="0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FA8D26DC-2045-4367-A951-609DCF0A872D}" type="parTrans" cxnId="{CF786A46-B138-43EB-B3DF-B2D7EDD0A0B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18A69FB6-2796-4AEF-82A6-A1A2FC350CD8}" type="sibTrans" cxnId="{CF786A46-B138-43EB-B3DF-B2D7EDD0A0B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E43FD03A-FE9E-419B-8692-AFBC3B168441}">
      <dgm:prSet phldrT="[文本]" custT="1"/>
      <dgm:spPr/>
      <dgm:t>
        <a:bodyPr/>
        <a:lstStyle/>
        <a:p>
          <a:r>
            <a:rPr lang="en-US" altLang="zh-CN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virtual chain</a:t>
          </a:r>
          <a:r>
            <a:rPr lang="zh-CN" altLang="en-US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号</a:t>
          </a:r>
          <a:endParaRPr lang="zh-CN" altLang="en-US" sz="1400" dirty="0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9D99A82F-8918-4C07-A22A-B91D32CF53E8}" type="parTrans" cxnId="{A1B92BDC-8D26-4547-9D02-29F03E7B9C79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0784DE5F-77A4-4CFA-8ABC-979F68D99DCF}" type="sibTrans" cxnId="{A1B92BDC-8D26-4547-9D02-29F03E7B9C79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7451AE3C-02C0-4CA0-99E3-ACAE69B13898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从前向后查找</a:t>
          </a:r>
          <a:r>
            <a:rPr lang="en-US" altLang="zh-CN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chain</a:t>
          </a:r>
          <a:r>
            <a:rPr lang="zh-CN" altLang="en-US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中的块对应的页，找到空闲则写入数据</a:t>
          </a:r>
          <a:endParaRPr lang="zh-CN" altLang="en-US" sz="1400" dirty="0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497D6F9A-A643-4432-B78A-BA1287B75CB9}" type="parTrans" cxnId="{B838E9DD-C158-4FB6-B8C6-A6BFEDCAFB3A}">
      <dgm:prSet/>
      <dgm:spPr/>
      <dgm:t>
        <a:bodyPr/>
        <a:lstStyle/>
        <a:p>
          <a:endParaRPr lang="zh-CN" altLang="en-US"/>
        </a:p>
      </dgm:t>
    </dgm:pt>
    <dgm:pt modelId="{4A4F0B19-4FFE-4907-9317-8664B3B864CE}" type="sibTrans" cxnId="{B838E9DD-C158-4FB6-B8C6-A6BFEDCAFB3A}">
      <dgm:prSet/>
      <dgm:spPr/>
      <dgm:t>
        <a:bodyPr/>
        <a:lstStyle/>
        <a:p>
          <a:endParaRPr lang="zh-CN" altLang="en-US"/>
        </a:p>
      </dgm:t>
    </dgm:pt>
    <dgm:pt modelId="{9486E5B4-5CF9-4551-A2F8-15471B7DC60E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没有空闲页则加入空闲块至</a:t>
          </a:r>
          <a:r>
            <a:rPr lang="en-US" altLang="zh-CN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chain</a:t>
          </a:r>
          <a:r>
            <a:rPr lang="zh-CN" altLang="en-US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中</a:t>
          </a:r>
          <a:endParaRPr lang="zh-CN" altLang="en-US" sz="1400" dirty="0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D05B9D29-7C72-49CB-B466-4B4ED147F9B2}" type="parTrans" cxnId="{268E0DB9-90BB-4DD3-9DB4-1ADDBFB40393}">
      <dgm:prSet/>
      <dgm:spPr/>
      <dgm:t>
        <a:bodyPr/>
        <a:lstStyle/>
        <a:p>
          <a:endParaRPr lang="zh-CN" altLang="en-US"/>
        </a:p>
      </dgm:t>
    </dgm:pt>
    <dgm:pt modelId="{0B310A92-D088-4B65-9E6F-9879C7FF706D}" type="sibTrans" cxnId="{268E0DB9-90BB-4DD3-9DB4-1ADDBFB40393}">
      <dgm:prSet/>
      <dgm:spPr/>
      <dgm:t>
        <a:bodyPr/>
        <a:lstStyle/>
        <a:p>
          <a:endParaRPr lang="zh-CN" altLang="en-US"/>
        </a:p>
      </dgm:t>
    </dgm:pt>
    <dgm:pt modelId="{0E6E49EF-9192-479C-A21F-02E74BC68526}" type="pres">
      <dgm:prSet presAssocID="{4C775D26-9993-42A4-A4DA-7C57F4427431}" presName="Name0" presStyleCnt="0">
        <dgm:presLayoutVars>
          <dgm:dir/>
          <dgm:resizeHandles val="exact"/>
        </dgm:presLayoutVars>
      </dgm:prSet>
      <dgm:spPr/>
    </dgm:pt>
    <dgm:pt modelId="{DF370C24-74EB-4F0D-BBB6-57F6C0CAF19D}" type="pres">
      <dgm:prSet presAssocID="{D44C59DC-4E7E-469B-89C6-044ADB865FB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420F74-549B-45AC-A6EA-23199BC74525}" type="pres">
      <dgm:prSet presAssocID="{18A69FB6-2796-4AEF-82A6-A1A2FC350CD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6B24610B-903C-41E2-B093-FE5524EEEA74}" type="pres">
      <dgm:prSet presAssocID="{18A69FB6-2796-4AEF-82A6-A1A2FC350CD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6B5FF780-B6C6-48A2-BB25-2383DF21E76A}" type="pres">
      <dgm:prSet presAssocID="{E43FD03A-FE9E-419B-8692-AFBC3B16844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C1B390-F535-4557-AEA8-F8E683EB68B2}" type="pres">
      <dgm:prSet presAssocID="{0784DE5F-77A4-4CFA-8ABC-979F68D99D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252B4907-6B49-4EC8-8D02-2B10CF6F63C0}" type="pres">
      <dgm:prSet presAssocID="{0784DE5F-77A4-4CFA-8ABC-979F68D99D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AF7D0D3C-8348-4F04-9F9B-D55A78CAA6A4}" type="pres">
      <dgm:prSet presAssocID="{7451AE3C-02C0-4CA0-99E3-ACAE69B1389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19A9D8-8198-4BF3-81DF-7657D404C2C3}" type="pres">
      <dgm:prSet presAssocID="{4A4F0B19-4FFE-4907-9317-8664B3B864CE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CD5FFF6-DDED-4071-B7BF-7DD78168F30E}" type="pres">
      <dgm:prSet presAssocID="{4A4F0B19-4FFE-4907-9317-8664B3B864CE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32F3CF5A-5220-43D2-8248-080544F161BA}" type="pres">
      <dgm:prSet presAssocID="{9486E5B4-5CF9-4551-A2F8-15471B7DC60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F43E61-4E4C-49F6-A502-6D9913EB7D17}" type="presOf" srcId="{18A69FB6-2796-4AEF-82A6-A1A2FC350CD8}" destId="{D3420F74-549B-45AC-A6EA-23199BC74525}" srcOrd="0" destOrd="0" presId="urn:microsoft.com/office/officeart/2005/8/layout/process1"/>
    <dgm:cxn modelId="{3201EDA2-80CC-4C80-8776-F8A52A2FCBA6}" type="presOf" srcId="{0784DE5F-77A4-4CFA-8ABC-979F68D99DCF}" destId="{73C1B390-F535-4557-AEA8-F8E683EB68B2}" srcOrd="0" destOrd="0" presId="urn:microsoft.com/office/officeart/2005/8/layout/process1"/>
    <dgm:cxn modelId="{B647B124-EB29-42F0-9AA5-5C00EF6FC0E9}" type="presOf" srcId="{9486E5B4-5CF9-4551-A2F8-15471B7DC60E}" destId="{32F3CF5A-5220-43D2-8248-080544F161BA}" srcOrd="0" destOrd="0" presId="urn:microsoft.com/office/officeart/2005/8/layout/process1"/>
    <dgm:cxn modelId="{FFDD21CE-E342-4372-B140-7C0025C0A66B}" type="presOf" srcId="{D44C59DC-4E7E-469B-89C6-044ADB865FB6}" destId="{DF370C24-74EB-4F0D-BBB6-57F6C0CAF19D}" srcOrd="0" destOrd="0" presId="urn:microsoft.com/office/officeart/2005/8/layout/process1"/>
    <dgm:cxn modelId="{000F2B55-57B2-4B76-8328-C152C6D58042}" type="presOf" srcId="{4A4F0B19-4FFE-4907-9317-8664B3B864CE}" destId="{AD19A9D8-8198-4BF3-81DF-7657D404C2C3}" srcOrd="0" destOrd="0" presId="urn:microsoft.com/office/officeart/2005/8/layout/process1"/>
    <dgm:cxn modelId="{68ED6AAE-6F18-4C8F-8179-04C97CE91722}" type="presOf" srcId="{4C775D26-9993-42A4-A4DA-7C57F4427431}" destId="{0E6E49EF-9192-479C-A21F-02E74BC68526}" srcOrd="0" destOrd="0" presId="urn:microsoft.com/office/officeart/2005/8/layout/process1"/>
    <dgm:cxn modelId="{E264760A-F090-4E68-94AB-3C83122CB8E1}" type="presOf" srcId="{18A69FB6-2796-4AEF-82A6-A1A2FC350CD8}" destId="{6B24610B-903C-41E2-B093-FE5524EEEA74}" srcOrd="1" destOrd="0" presId="urn:microsoft.com/office/officeart/2005/8/layout/process1"/>
    <dgm:cxn modelId="{AD82B76A-B9A9-42F2-97DF-193B51DB0E33}" type="presOf" srcId="{0784DE5F-77A4-4CFA-8ABC-979F68D99DCF}" destId="{252B4907-6B49-4EC8-8D02-2B10CF6F63C0}" srcOrd="1" destOrd="0" presId="urn:microsoft.com/office/officeart/2005/8/layout/process1"/>
    <dgm:cxn modelId="{200F6FF4-FB8F-45A9-8BE9-4D2E2D9B8174}" type="presOf" srcId="{E43FD03A-FE9E-419B-8692-AFBC3B168441}" destId="{6B5FF780-B6C6-48A2-BB25-2383DF21E76A}" srcOrd="0" destOrd="0" presId="urn:microsoft.com/office/officeart/2005/8/layout/process1"/>
    <dgm:cxn modelId="{A1B92BDC-8D26-4547-9D02-29F03E7B9C79}" srcId="{4C775D26-9993-42A4-A4DA-7C57F4427431}" destId="{E43FD03A-FE9E-419B-8692-AFBC3B168441}" srcOrd="1" destOrd="0" parTransId="{9D99A82F-8918-4C07-A22A-B91D32CF53E8}" sibTransId="{0784DE5F-77A4-4CFA-8ABC-979F68D99DCF}"/>
    <dgm:cxn modelId="{E8F24569-02A8-4043-A565-05A9A06BEEA4}" type="presOf" srcId="{7451AE3C-02C0-4CA0-99E3-ACAE69B13898}" destId="{AF7D0D3C-8348-4F04-9F9B-D55A78CAA6A4}" srcOrd="0" destOrd="0" presId="urn:microsoft.com/office/officeart/2005/8/layout/process1"/>
    <dgm:cxn modelId="{CF786A46-B138-43EB-B3DF-B2D7EDD0A0BB}" srcId="{4C775D26-9993-42A4-A4DA-7C57F4427431}" destId="{D44C59DC-4E7E-469B-89C6-044ADB865FB6}" srcOrd="0" destOrd="0" parTransId="{FA8D26DC-2045-4367-A951-609DCF0A872D}" sibTransId="{18A69FB6-2796-4AEF-82A6-A1A2FC350CD8}"/>
    <dgm:cxn modelId="{B838E9DD-C158-4FB6-B8C6-A6BFEDCAFB3A}" srcId="{4C775D26-9993-42A4-A4DA-7C57F4427431}" destId="{7451AE3C-02C0-4CA0-99E3-ACAE69B13898}" srcOrd="2" destOrd="0" parTransId="{497D6F9A-A643-4432-B78A-BA1287B75CB9}" sibTransId="{4A4F0B19-4FFE-4907-9317-8664B3B864CE}"/>
    <dgm:cxn modelId="{38525CE8-18C8-4117-9001-C9C76D6702E8}" type="presOf" srcId="{4A4F0B19-4FFE-4907-9317-8664B3B864CE}" destId="{FCD5FFF6-DDED-4071-B7BF-7DD78168F30E}" srcOrd="1" destOrd="0" presId="urn:microsoft.com/office/officeart/2005/8/layout/process1"/>
    <dgm:cxn modelId="{268E0DB9-90BB-4DD3-9DB4-1ADDBFB40393}" srcId="{4C775D26-9993-42A4-A4DA-7C57F4427431}" destId="{9486E5B4-5CF9-4551-A2F8-15471B7DC60E}" srcOrd="3" destOrd="0" parTransId="{D05B9D29-7C72-49CB-B466-4B4ED147F9B2}" sibTransId="{0B310A92-D088-4B65-9E6F-9879C7FF706D}"/>
    <dgm:cxn modelId="{63BB9A38-F806-41EC-B273-6D7C26F6D4C4}" type="presParOf" srcId="{0E6E49EF-9192-479C-A21F-02E74BC68526}" destId="{DF370C24-74EB-4F0D-BBB6-57F6C0CAF19D}" srcOrd="0" destOrd="0" presId="urn:microsoft.com/office/officeart/2005/8/layout/process1"/>
    <dgm:cxn modelId="{DA1163D8-76F9-4D83-81BC-EEAC4FB6F22C}" type="presParOf" srcId="{0E6E49EF-9192-479C-A21F-02E74BC68526}" destId="{D3420F74-549B-45AC-A6EA-23199BC74525}" srcOrd="1" destOrd="0" presId="urn:microsoft.com/office/officeart/2005/8/layout/process1"/>
    <dgm:cxn modelId="{B2E9294F-5C47-4ABB-B6B0-3E7C171E0548}" type="presParOf" srcId="{D3420F74-549B-45AC-A6EA-23199BC74525}" destId="{6B24610B-903C-41E2-B093-FE5524EEEA74}" srcOrd="0" destOrd="0" presId="urn:microsoft.com/office/officeart/2005/8/layout/process1"/>
    <dgm:cxn modelId="{50C99F61-9582-4DEA-90A5-07CEE2D39127}" type="presParOf" srcId="{0E6E49EF-9192-479C-A21F-02E74BC68526}" destId="{6B5FF780-B6C6-48A2-BB25-2383DF21E76A}" srcOrd="2" destOrd="0" presId="urn:microsoft.com/office/officeart/2005/8/layout/process1"/>
    <dgm:cxn modelId="{B4627A11-A94E-4046-AF99-D858A9A8255E}" type="presParOf" srcId="{0E6E49EF-9192-479C-A21F-02E74BC68526}" destId="{73C1B390-F535-4557-AEA8-F8E683EB68B2}" srcOrd="3" destOrd="0" presId="urn:microsoft.com/office/officeart/2005/8/layout/process1"/>
    <dgm:cxn modelId="{E0FCE8C3-AC96-473A-B61D-23FE8627EABD}" type="presParOf" srcId="{73C1B390-F535-4557-AEA8-F8E683EB68B2}" destId="{252B4907-6B49-4EC8-8D02-2B10CF6F63C0}" srcOrd="0" destOrd="0" presId="urn:microsoft.com/office/officeart/2005/8/layout/process1"/>
    <dgm:cxn modelId="{ACB430BC-ACB3-477E-9AA9-6EADEDCD3E25}" type="presParOf" srcId="{0E6E49EF-9192-479C-A21F-02E74BC68526}" destId="{AF7D0D3C-8348-4F04-9F9B-D55A78CAA6A4}" srcOrd="4" destOrd="0" presId="urn:microsoft.com/office/officeart/2005/8/layout/process1"/>
    <dgm:cxn modelId="{DCC59D6B-A65C-4077-A9AD-1F891BF361DD}" type="presParOf" srcId="{0E6E49EF-9192-479C-A21F-02E74BC68526}" destId="{AD19A9D8-8198-4BF3-81DF-7657D404C2C3}" srcOrd="5" destOrd="0" presId="urn:microsoft.com/office/officeart/2005/8/layout/process1"/>
    <dgm:cxn modelId="{23D8DAB5-849A-495D-B6F4-6BBF7F52C50A}" type="presParOf" srcId="{AD19A9D8-8198-4BF3-81DF-7657D404C2C3}" destId="{FCD5FFF6-DDED-4071-B7BF-7DD78168F30E}" srcOrd="0" destOrd="0" presId="urn:microsoft.com/office/officeart/2005/8/layout/process1"/>
    <dgm:cxn modelId="{7944F2C2-2E18-4E4E-A88F-9BB6248AD22A}" type="presParOf" srcId="{0E6E49EF-9192-479C-A21F-02E74BC68526}" destId="{32F3CF5A-5220-43D2-8248-080544F161BA}" srcOrd="6" destOrd="0" presId="urn:microsoft.com/office/officeart/2005/8/layout/process1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C775D26-9993-42A4-A4DA-7C57F4427431}" type="doc">
      <dgm:prSet loTypeId="urn:microsoft.com/office/officeart/2005/8/layout/process1" loCatId="process" qsTypeId="urn:microsoft.com/office/officeart/2005/8/quickstyle/3d3" qsCatId="3D" csTypeId="urn:microsoft.com/office/officeart/2005/8/colors/colorful3" csCatId="colorful" phldr="1"/>
      <dgm:spPr/>
    </dgm:pt>
    <dgm:pt modelId="{D44C59DC-4E7E-469B-89C6-044ADB865FB6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文件系统传入的扇区号得到块号和块内的页号</a:t>
          </a:r>
          <a:endParaRPr lang="zh-CN" altLang="en-US" sz="1400" dirty="0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FA8D26DC-2045-4367-A951-609DCF0A872D}" type="parTrans" cxnId="{CF786A46-B138-43EB-B3DF-B2D7EDD0A0B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18A69FB6-2796-4AEF-82A6-A1A2FC350CD8}" type="sibTrans" cxnId="{CF786A46-B138-43EB-B3DF-B2D7EDD0A0B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E43FD03A-FE9E-419B-8692-AFBC3B168441}">
      <dgm:prSet phldrT="[文本]" custT="1"/>
      <dgm:spPr/>
      <dgm:t>
        <a:bodyPr/>
        <a:lstStyle/>
        <a:p>
          <a:r>
            <a:rPr lang="en-US" altLang="zh-CN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virtual chain</a:t>
          </a:r>
          <a:r>
            <a:rPr lang="zh-CN" altLang="en-US" sz="1400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rPr>
            <a:t>号</a:t>
          </a:r>
          <a:endParaRPr lang="zh-CN" altLang="en-US" sz="1400" dirty="0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9D99A82F-8918-4C07-A22A-B91D32CF53E8}" type="parTrans" cxnId="{A1B92BDC-8D26-4547-9D02-29F03E7B9C79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0784DE5F-77A4-4CFA-8ABC-979F68D99DCF}" type="sibTrans" cxnId="{A1B92BDC-8D26-4547-9D02-29F03E7B9C79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仿宋" pitchFamily="49" charset="-122"/>
            <a:ea typeface="仿宋" pitchFamily="49" charset="-122"/>
          </a:endParaRPr>
        </a:p>
      </dgm:t>
    </dgm:pt>
    <dgm:pt modelId="{0E6E49EF-9192-479C-A21F-02E74BC68526}" type="pres">
      <dgm:prSet presAssocID="{4C775D26-9993-42A4-A4DA-7C57F4427431}" presName="Name0" presStyleCnt="0">
        <dgm:presLayoutVars>
          <dgm:dir/>
          <dgm:resizeHandles val="exact"/>
        </dgm:presLayoutVars>
      </dgm:prSet>
      <dgm:spPr/>
    </dgm:pt>
    <dgm:pt modelId="{DF370C24-74EB-4F0D-BBB6-57F6C0CAF19D}" type="pres">
      <dgm:prSet presAssocID="{D44C59DC-4E7E-469B-89C6-044ADB865FB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420F74-549B-45AC-A6EA-23199BC74525}" type="pres">
      <dgm:prSet presAssocID="{18A69FB6-2796-4AEF-82A6-A1A2FC350CD8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6B24610B-903C-41E2-B093-FE5524EEEA74}" type="pres">
      <dgm:prSet presAssocID="{18A69FB6-2796-4AEF-82A6-A1A2FC350CD8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6B5FF780-B6C6-48A2-BB25-2383DF21E76A}" type="pres">
      <dgm:prSet presAssocID="{E43FD03A-FE9E-419B-8692-AFBC3B16844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32CF26-0E28-451D-9616-BE17651C430F}" type="presOf" srcId="{18A69FB6-2796-4AEF-82A6-A1A2FC350CD8}" destId="{6B24610B-903C-41E2-B093-FE5524EEEA74}" srcOrd="1" destOrd="0" presId="urn:microsoft.com/office/officeart/2005/8/layout/process1"/>
    <dgm:cxn modelId="{3B49EAFB-5B22-4FE1-B440-CCD2BB6903EF}" type="presOf" srcId="{E43FD03A-FE9E-419B-8692-AFBC3B168441}" destId="{6B5FF780-B6C6-48A2-BB25-2383DF21E76A}" srcOrd="0" destOrd="0" presId="urn:microsoft.com/office/officeart/2005/8/layout/process1"/>
    <dgm:cxn modelId="{A1B92BDC-8D26-4547-9D02-29F03E7B9C79}" srcId="{4C775D26-9993-42A4-A4DA-7C57F4427431}" destId="{E43FD03A-FE9E-419B-8692-AFBC3B168441}" srcOrd="1" destOrd="0" parTransId="{9D99A82F-8918-4C07-A22A-B91D32CF53E8}" sibTransId="{0784DE5F-77A4-4CFA-8ABC-979F68D99DCF}"/>
    <dgm:cxn modelId="{43F3BDAA-4D71-4029-9578-3E3BE625906E}" type="presOf" srcId="{4C775D26-9993-42A4-A4DA-7C57F4427431}" destId="{0E6E49EF-9192-479C-A21F-02E74BC68526}" srcOrd="0" destOrd="0" presId="urn:microsoft.com/office/officeart/2005/8/layout/process1"/>
    <dgm:cxn modelId="{CF786A46-B138-43EB-B3DF-B2D7EDD0A0BB}" srcId="{4C775D26-9993-42A4-A4DA-7C57F4427431}" destId="{D44C59DC-4E7E-469B-89C6-044ADB865FB6}" srcOrd="0" destOrd="0" parTransId="{FA8D26DC-2045-4367-A951-609DCF0A872D}" sibTransId="{18A69FB6-2796-4AEF-82A6-A1A2FC350CD8}"/>
    <dgm:cxn modelId="{6222C91D-FB2D-4096-8B16-570A7D43418F}" type="presOf" srcId="{D44C59DC-4E7E-469B-89C6-044ADB865FB6}" destId="{DF370C24-74EB-4F0D-BBB6-57F6C0CAF19D}" srcOrd="0" destOrd="0" presId="urn:microsoft.com/office/officeart/2005/8/layout/process1"/>
    <dgm:cxn modelId="{814F05B6-C766-4D10-999F-A9F91A18806A}" type="presOf" srcId="{18A69FB6-2796-4AEF-82A6-A1A2FC350CD8}" destId="{D3420F74-549B-45AC-A6EA-23199BC74525}" srcOrd="0" destOrd="0" presId="urn:microsoft.com/office/officeart/2005/8/layout/process1"/>
    <dgm:cxn modelId="{D73E6A37-3D23-4B7A-AFFB-4C85FC2FBBF7}" type="presParOf" srcId="{0E6E49EF-9192-479C-A21F-02E74BC68526}" destId="{DF370C24-74EB-4F0D-BBB6-57F6C0CAF19D}" srcOrd="0" destOrd="0" presId="urn:microsoft.com/office/officeart/2005/8/layout/process1"/>
    <dgm:cxn modelId="{0C26066A-C896-4799-A008-10F7D7DA52AB}" type="presParOf" srcId="{0E6E49EF-9192-479C-A21F-02E74BC68526}" destId="{D3420F74-549B-45AC-A6EA-23199BC74525}" srcOrd="1" destOrd="0" presId="urn:microsoft.com/office/officeart/2005/8/layout/process1"/>
    <dgm:cxn modelId="{B1F456FD-85FA-44E0-B359-F59B2A31318D}" type="presParOf" srcId="{D3420F74-549B-45AC-A6EA-23199BC74525}" destId="{6B24610B-903C-41E2-B093-FE5524EEEA74}" srcOrd="0" destOrd="0" presId="urn:microsoft.com/office/officeart/2005/8/layout/process1"/>
    <dgm:cxn modelId="{2B8A599B-5438-4C60-9C83-C162964B6A70}" type="presParOf" srcId="{0E6E49EF-9192-479C-A21F-02E74BC68526}" destId="{6B5FF780-B6C6-48A2-BB25-2383DF21E76A}" srcOrd="2" destOrd="0" presId="urn:microsoft.com/office/officeart/2005/8/layout/process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42849-82B9-482D-AFE1-E5E990AEC528}" type="datetimeFigureOut">
              <a:rPr lang="zh-CN" altLang="en-US" smtClean="0"/>
              <a:pPr/>
              <a:t>2017/11/17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43D9F-348C-4EFA-BA8C-BCBE316224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  <a:r>
              <a:rPr lang="en-US" altLang="zh-CN" dirty="0" smtClean="0"/>
              <a:t>-</a:t>
            </a:r>
            <a:r>
              <a:rPr lang="zh-CN" altLang="en-US" dirty="0" smtClean="0"/>
              <a:t>封面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内页指导规范，不是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内页指导规范，不是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封面指导规范，不是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目录指导规范，不是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目录指导规范，不是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地址由行地址和列地址组成</a:t>
            </a:r>
            <a:endParaRPr lang="en-US" altLang="zh-CN" dirty="0" smtClean="0"/>
          </a:p>
          <a:p>
            <a:r>
              <a:rPr lang="zh-CN" altLang="en-US" dirty="0" smtClean="0"/>
              <a:t>行地址由块地址和页地址组成</a:t>
            </a:r>
            <a:endParaRPr lang="en-US" altLang="zh-CN" dirty="0" smtClean="0"/>
          </a:p>
          <a:p>
            <a:r>
              <a:rPr lang="zh-CN" altLang="en-US" dirty="0" smtClean="0"/>
              <a:t>列地址指的是页内偏移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C4C73-ECFD-48B1-A5B9-6B363F3FC10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内页指导规范，不是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擦除操作包含强制擦除和普通擦除；</a:t>
            </a:r>
            <a:endParaRPr lang="en-US" altLang="zh-CN" dirty="0" smtClean="0"/>
          </a:p>
          <a:p>
            <a:r>
              <a:rPr lang="zh-CN" altLang="en-US" dirty="0" smtClean="0"/>
              <a:t>强制擦除不判断当前块的好坏，直接擦除；</a:t>
            </a:r>
            <a:endParaRPr lang="en-US" altLang="zh-CN" dirty="0" smtClean="0"/>
          </a:p>
          <a:p>
            <a:r>
              <a:rPr lang="zh-CN" altLang="en-US" dirty="0" smtClean="0"/>
              <a:t>普通擦除会判断当前块的好坏，坏块则跳过；</a:t>
            </a:r>
            <a:endParaRPr lang="en-US" altLang="zh-CN" dirty="0" smtClean="0"/>
          </a:p>
          <a:p>
            <a:r>
              <a:rPr lang="zh-CN" altLang="en-US" dirty="0" smtClean="0"/>
              <a:t>擦除操作的过程从</a:t>
            </a:r>
            <a:r>
              <a:rPr lang="en-US" altLang="zh-CN" dirty="0" err="1" smtClean="0"/>
              <a:t>mtd</a:t>
            </a:r>
            <a:r>
              <a:rPr lang="zh-CN" altLang="en-US" dirty="0" smtClean="0"/>
              <a:t>到</a:t>
            </a:r>
            <a:r>
              <a:rPr lang="en-US" altLang="zh-CN" dirty="0" err="1" smtClean="0"/>
              <a:t>nand_chip</a:t>
            </a:r>
            <a:r>
              <a:rPr lang="zh-CN" altLang="en-US" dirty="0" smtClean="0"/>
              <a:t>到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的调用过程。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C4C73-ECFD-48B1-A5B9-6B363F3FC10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43D9F-348C-4EFA-BA8C-BCBE316224D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4" name="标题 1"/>
          <p:cNvSpPr>
            <a:spLocks noGrp="1"/>
          </p:cNvSpPr>
          <p:nvPr>
            <p:ph type="title" hasCustomPrompt="1"/>
          </p:nvPr>
        </p:nvSpPr>
        <p:spPr>
          <a:xfrm>
            <a:off x="539552" y="4032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单击此处编辑目录标题</a:t>
            </a:r>
            <a:endParaRPr lang="zh-CN" altLang="en-US" dirty="0"/>
          </a:p>
        </p:txBody>
      </p:sp>
      <p:sp>
        <p:nvSpPr>
          <p:cNvPr id="33" name="内容占位符 2"/>
          <p:cNvSpPr>
            <a:spLocks noGrp="1"/>
          </p:cNvSpPr>
          <p:nvPr>
            <p:ph idx="1" hasCustomPrompt="1"/>
          </p:nvPr>
        </p:nvSpPr>
        <p:spPr>
          <a:xfrm>
            <a:off x="539552" y="1916833"/>
            <a:ext cx="8064896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单击此处编辑标题说明文字</a:t>
            </a:r>
            <a:endParaRPr lang="zh-CN" altLang="en-US" dirty="0"/>
          </a:p>
        </p:txBody>
      </p:sp>
      <p:sp>
        <p:nvSpPr>
          <p:cNvPr id="35" name="内容占位符 2"/>
          <p:cNvSpPr>
            <a:spLocks noGrp="1"/>
          </p:cNvSpPr>
          <p:nvPr>
            <p:ph idx="10" hasCustomPrompt="1"/>
          </p:nvPr>
        </p:nvSpPr>
        <p:spPr>
          <a:xfrm>
            <a:off x="539552" y="3104965"/>
            <a:ext cx="8064896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单击此处编辑标题说明文字</a:t>
            </a:r>
            <a:endParaRPr lang="zh-CN" altLang="en-US" dirty="0"/>
          </a:p>
        </p:txBody>
      </p:sp>
      <p:sp>
        <p:nvSpPr>
          <p:cNvPr id="37" name="内容占位符 2"/>
          <p:cNvSpPr>
            <a:spLocks noGrp="1"/>
          </p:cNvSpPr>
          <p:nvPr>
            <p:ph idx="11" hasCustomPrompt="1"/>
          </p:nvPr>
        </p:nvSpPr>
        <p:spPr>
          <a:xfrm>
            <a:off x="539552" y="4293097"/>
            <a:ext cx="8064896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单击此处编辑标题说明文字</a:t>
            </a:r>
            <a:endParaRPr lang="zh-CN" altLang="en-US" dirty="0"/>
          </a:p>
        </p:txBody>
      </p:sp>
      <p:sp>
        <p:nvSpPr>
          <p:cNvPr id="41" name="内容占位符 2"/>
          <p:cNvSpPr>
            <a:spLocks noGrp="1"/>
          </p:cNvSpPr>
          <p:nvPr>
            <p:ph idx="12" hasCustomPrompt="1"/>
          </p:nvPr>
        </p:nvSpPr>
        <p:spPr>
          <a:xfrm>
            <a:off x="539552" y="1484784"/>
            <a:ext cx="8064896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2" name="内容占位符 2"/>
          <p:cNvSpPr>
            <a:spLocks noGrp="1"/>
          </p:cNvSpPr>
          <p:nvPr>
            <p:ph idx="13" hasCustomPrompt="1"/>
          </p:nvPr>
        </p:nvSpPr>
        <p:spPr>
          <a:xfrm>
            <a:off x="539552" y="2708920"/>
            <a:ext cx="8064896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3" name="内容占位符 2"/>
          <p:cNvSpPr>
            <a:spLocks noGrp="1"/>
          </p:cNvSpPr>
          <p:nvPr>
            <p:ph idx="14" hasCustomPrompt="1"/>
          </p:nvPr>
        </p:nvSpPr>
        <p:spPr>
          <a:xfrm>
            <a:off x="539552" y="3861048"/>
            <a:ext cx="8064896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1"/>
          <p:cNvSpPr>
            <a:spLocks noChangeArrowheads="1"/>
          </p:cNvSpPr>
          <p:nvPr userDrawn="1"/>
        </p:nvSpPr>
        <p:spPr bwMode="auto">
          <a:xfrm>
            <a:off x="182786" y="6165304"/>
            <a:ext cx="1262063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>
                <a:solidFill>
                  <a:srgbClr val="6E6E6E"/>
                </a:solidFill>
                <a:ea typeface="华文细黑" pitchFamily="2" charset="-122"/>
              </a:rPr>
              <a:t>密级：对内公开</a:t>
            </a:r>
          </a:p>
        </p:txBody>
      </p:sp>
      <p:sp>
        <p:nvSpPr>
          <p:cNvPr id="18" name="Text Box 23"/>
          <p:cNvSpPr txBox="1">
            <a:spLocks noChangeArrowheads="1"/>
          </p:cNvSpPr>
          <p:nvPr userDrawn="1"/>
        </p:nvSpPr>
        <p:spPr bwMode="auto">
          <a:xfrm>
            <a:off x="182786" y="6424067"/>
            <a:ext cx="1723518" cy="2769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 dirty="0" smtClean="0">
                <a:solidFill>
                  <a:srgbClr val="6E6E6E"/>
                </a:solidFill>
                <a:ea typeface="华文细黑" pitchFamily="2" charset="-122"/>
              </a:rPr>
              <a:t>浙江宇视科技有限公司</a:t>
            </a:r>
            <a:endParaRPr lang="zh-CN" altLang="en-US" sz="1200" dirty="0">
              <a:solidFill>
                <a:srgbClr val="6E6E6E"/>
              </a:solidFill>
              <a:ea typeface="华文细黑" pitchFamily="2" charset="-122"/>
            </a:endParaRPr>
          </a:p>
        </p:txBody>
      </p:sp>
      <p:grpSp>
        <p:nvGrpSpPr>
          <p:cNvPr id="2" name="16 Grupo"/>
          <p:cNvGrpSpPr>
            <a:grpSpLocks/>
          </p:cNvGrpSpPr>
          <p:nvPr userDrawn="1"/>
        </p:nvGrpSpPr>
        <p:grpSpPr bwMode="auto">
          <a:xfrm>
            <a:off x="3701258" y="4441038"/>
            <a:ext cx="1811339" cy="490539"/>
            <a:chOff x="3871700" y="3423452"/>
            <a:chExt cx="1812075" cy="491737"/>
          </a:xfrm>
        </p:grpSpPr>
        <p:pic>
          <p:nvPicPr>
            <p:cNvPr id="21" name="11 Imagen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71700" y="3423452"/>
              <a:ext cx="28803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2 Subtítulo">
              <a:hlinkClick r:id="rId3" action="ppaction://hlinksldjump"/>
            </p:cNvPr>
            <p:cNvSpPr txBox="1">
              <a:spLocks/>
            </p:cNvSpPr>
            <p:nvPr/>
          </p:nvSpPr>
          <p:spPr bwMode="auto">
            <a:xfrm>
              <a:off x="4171859" y="3428555"/>
              <a:ext cx="1511916" cy="486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s-E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>
                <a:spcBef>
                  <a:spcPct val="20000"/>
                </a:spcBef>
                <a:buFont typeface="Arial" charset="0"/>
                <a:buNone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精彩由此开始</a:t>
              </a:r>
              <a:endParaRPr lang="es-E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3" name="图片 22" descr="uniview3.emf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916832"/>
            <a:ext cx="2590800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标题 26"/>
          <p:cNvSpPr>
            <a:spLocks noGrp="1"/>
          </p:cNvSpPr>
          <p:nvPr>
            <p:ph type="title" hasCustomPrompt="1"/>
          </p:nvPr>
        </p:nvSpPr>
        <p:spPr>
          <a:xfrm>
            <a:off x="3600000" y="1997968"/>
            <a:ext cx="5256584" cy="63894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4" name="内容占位符 31"/>
          <p:cNvSpPr>
            <a:spLocks noGrp="1"/>
          </p:cNvSpPr>
          <p:nvPr>
            <p:ph sz="quarter" idx="10" hasCustomPrompt="1"/>
          </p:nvPr>
        </p:nvSpPr>
        <p:spPr>
          <a:xfrm>
            <a:off x="3600000" y="3241005"/>
            <a:ext cx="4753074" cy="10520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 smtClean="0"/>
              <a:t>单击此处编辑文本</a:t>
            </a:r>
            <a:endParaRPr lang="zh-CN" altLang="en-US" dirty="0"/>
          </a:p>
        </p:txBody>
      </p:sp>
      <p:sp>
        <p:nvSpPr>
          <p:cNvPr id="37" name="内容占位符 31"/>
          <p:cNvSpPr>
            <a:spLocks noGrp="1"/>
          </p:cNvSpPr>
          <p:nvPr>
            <p:ph sz="quarter" idx="11" hasCustomPrompt="1"/>
          </p:nvPr>
        </p:nvSpPr>
        <p:spPr>
          <a:xfrm>
            <a:off x="3600000" y="2636913"/>
            <a:ext cx="4753074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3851920" y="1988841"/>
            <a:ext cx="5292079" cy="266429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23" descr="uniview3.e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812" y="188640"/>
            <a:ext cx="170142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21"/>
          <p:cNvSpPr>
            <a:spLocks noChangeArrowheads="1"/>
          </p:cNvSpPr>
          <p:nvPr userDrawn="1"/>
        </p:nvSpPr>
        <p:spPr bwMode="auto">
          <a:xfrm>
            <a:off x="182786" y="6165304"/>
            <a:ext cx="1262063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>
                <a:solidFill>
                  <a:srgbClr val="6E6E6E"/>
                </a:solidFill>
                <a:ea typeface="华文细黑" pitchFamily="2" charset="-122"/>
              </a:rPr>
              <a:t>密级：对内公开</a:t>
            </a:r>
          </a:p>
        </p:txBody>
      </p:sp>
      <p:sp>
        <p:nvSpPr>
          <p:cNvPr id="15" name="Text Box 23"/>
          <p:cNvSpPr txBox="1">
            <a:spLocks noChangeArrowheads="1"/>
          </p:cNvSpPr>
          <p:nvPr userDrawn="1"/>
        </p:nvSpPr>
        <p:spPr bwMode="auto">
          <a:xfrm>
            <a:off x="182786" y="6424067"/>
            <a:ext cx="1723518" cy="2769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 dirty="0" smtClean="0">
                <a:solidFill>
                  <a:srgbClr val="6E6E6E"/>
                </a:solidFill>
                <a:ea typeface="华文细黑" pitchFamily="2" charset="-122"/>
              </a:rPr>
              <a:t>浙江宇视科技有限公司</a:t>
            </a:r>
            <a:endParaRPr lang="zh-CN" altLang="en-US" sz="1200" dirty="0">
              <a:solidFill>
                <a:srgbClr val="6E6E6E"/>
              </a:solidFill>
              <a:ea typeface="华文细黑" pitchFamily="2" charset="-122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 t="37781" r="41207" b="4630"/>
          <a:stretch>
            <a:fillRect/>
          </a:stretch>
        </p:blipFill>
        <p:spPr bwMode="auto">
          <a:xfrm>
            <a:off x="0" y="1988840"/>
            <a:ext cx="385192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标题 26"/>
          <p:cNvSpPr>
            <a:spLocks noGrp="1"/>
          </p:cNvSpPr>
          <p:nvPr>
            <p:ph type="title" hasCustomPrompt="1"/>
          </p:nvPr>
        </p:nvSpPr>
        <p:spPr>
          <a:xfrm>
            <a:off x="4212000" y="2786400"/>
            <a:ext cx="4536464" cy="63894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25" name="内容占位符 31"/>
          <p:cNvSpPr>
            <a:spLocks noGrp="1"/>
          </p:cNvSpPr>
          <p:nvPr>
            <p:ph sz="quarter" idx="11" hasCustomPrompt="1"/>
          </p:nvPr>
        </p:nvSpPr>
        <p:spPr>
          <a:xfrm>
            <a:off x="4212000" y="3429000"/>
            <a:ext cx="4753074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3"/>
          <p:cNvSpPr txBox="1">
            <a:spLocks noChangeArrowheads="1"/>
          </p:cNvSpPr>
          <p:nvPr userDrawn="1"/>
        </p:nvSpPr>
        <p:spPr bwMode="auto">
          <a:xfrm>
            <a:off x="182786" y="6424067"/>
            <a:ext cx="1723518" cy="2769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 dirty="0" smtClean="0">
                <a:solidFill>
                  <a:srgbClr val="6E6E6E"/>
                </a:solidFill>
                <a:latin typeface="微软雅黑" pitchFamily="34" charset="-122"/>
                <a:ea typeface="微软雅黑" pitchFamily="34" charset="-122"/>
              </a:rPr>
              <a:t>浙江宇视科技有限公司</a:t>
            </a:r>
            <a:endParaRPr lang="zh-CN" altLang="en-US" sz="1200" dirty="0">
              <a:solidFill>
                <a:srgbClr val="6E6E6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 descr="uniview3.e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16832"/>
            <a:ext cx="2590800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8" descr="品质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65564"/>
            <a:ext cx="1585680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20" descr="积累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630" y="3465564"/>
            <a:ext cx="1585680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21" descr="主动.jpg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43646" y="3465564"/>
            <a:ext cx="1571630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22" descr="分享.jpg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54" y="3465564"/>
            <a:ext cx="1514243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3" descr="创新 为你.jp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43261" y="3465564"/>
            <a:ext cx="1500193" cy="10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4" descr="合作.jp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43839" y="3465564"/>
            <a:ext cx="1500161" cy="10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标题 26"/>
          <p:cNvSpPr>
            <a:spLocks noGrp="1"/>
          </p:cNvSpPr>
          <p:nvPr>
            <p:ph type="title" hasCustomPrompt="1"/>
          </p:nvPr>
        </p:nvSpPr>
        <p:spPr>
          <a:xfrm>
            <a:off x="3600000" y="2069975"/>
            <a:ext cx="5256584" cy="63894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26" name="内容占位符 31"/>
          <p:cNvSpPr>
            <a:spLocks noGrp="1"/>
          </p:cNvSpPr>
          <p:nvPr>
            <p:ph sz="quarter" idx="11" hasCustomPrompt="1"/>
          </p:nvPr>
        </p:nvSpPr>
        <p:spPr>
          <a:xfrm>
            <a:off x="3600000" y="2708920"/>
            <a:ext cx="4753074" cy="504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 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 userDrawn="1"/>
        </p:nvSpPr>
        <p:spPr>
          <a:xfrm>
            <a:off x="8028384" y="6553173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9B5867-DE59-46F3-AFF3-A11EED7B06D6}" type="slidenum">
              <a:rPr lang="zh-CN" altLang="en-US" sz="12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80920" cy="4464496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单击此处编辑正文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 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 userDrawn="1"/>
        </p:nvSpPr>
        <p:spPr>
          <a:xfrm>
            <a:off x="8028384" y="6553173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9B5867-DE59-46F3-AFF3-A11EED7B06D6}" type="slidenum">
              <a:rPr lang="zh-CN" altLang="en-US" sz="12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700808"/>
            <a:ext cx="8280920" cy="4464496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单击此处编辑正文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0" hasCustomPrompt="1"/>
          </p:nvPr>
        </p:nvSpPr>
        <p:spPr>
          <a:xfrm>
            <a:off x="467544" y="1124744"/>
            <a:ext cx="8280920" cy="491512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单击此处编辑小标题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 一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 userDrawn="1"/>
        </p:nvSpPr>
        <p:spPr>
          <a:xfrm>
            <a:off x="8028384" y="6553173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9B5867-DE59-46F3-AFF3-A11EED7B06D6}" type="slidenum">
              <a:rPr lang="zh-CN" altLang="en-US" sz="12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700808"/>
            <a:ext cx="8280920" cy="4464496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单击此处编辑正文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0" hasCustomPrompt="1"/>
          </p:nvPr>
        </p:nvSpPr>
        <p:spPr>
          <a:xfrm>
            <a:off x="467544" y="1124744"/>
            <a:ext cx="8280920" cy="491512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单击此处编辑小标题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 二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80920" cy="3888432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单击此处编辑正文</a:t>
            </a:r>
            <a:endParaRPr lang="zh-CN" altLang="en-US" dirty="0"/>
          </a:p>
        </p:txBody>
      </p:sp>
      <p:cxnSp>
        <p:nvCxnSpPr>
          <p:cNvPr id="25" name="9 Conector recto"/>
          <p:cNvCxnSpPr/>
          <p:nvPr userDrawn="1"/>
        </p:nvCxnSpPr>
        <p:spPr bwMode="auto">
          <a:xfrm>
            <a:off x="4572000" y="1196752"/>
            <a:ext cx="0" cy="4104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1 Título"/>
          <p:cNvSpPr txBox="1">
            <a:spLocks/>
          </p:cNvSpPr>
          <p:nvPr userDrawn="1"/>
        </p:nvSpPr>
        <p:spPr bwMode="auto">
          <a:xfrm>
            <a:off x="4913313" y="4150022"/>
            <a:ext cx="26638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1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了解更多信息，请访问</a:t>
            </a:r>
            <a:r>
              <a:rPr lang="es-HN" altLang="zh-CN" sz="12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endParaRPr lang="es-HN" altLang="zh-CN" sz="12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1 Título"/>
          <p:cNvSpPr txBox="1">
            <a:spLocks/>
          </p:cNvSpPr>
          <p:nvPr userDrawn="1"/>
        </p:nvSpPr>
        <p:spPr bwMode="auto">
          <a:xfrm>
            <a:off x="4913313" y="4394497"/>
            <a:ext cx="33242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s-HN" altLang="zh-CN" sz="1900" b="1" dirty="0">
                <a:solidFill>
                  <a:srgbClr val="404040"/>
                </a:solidFill>
                <a:latin typeface="Rockwell" pitchFamily="18" charset="0"/>
              </a:rPr>
              <a:t>www.</a:t>
            </a:r>
            <a:r>
              <a:rPr lang="en-US" altLang="zh-CN" sz="1900" b="1" dirty="0" err="1">
                <a:solidFill>
                  <a:srgbClr val="C00000"/>
                </a:solidFill>
                <a:latin typeface="Rockwell" pitchFamily="18" charset="0"/>
              </a:rPr>
              <a:t>cn-uniview</a:t>
            </a:r>
            <a:r>
              <a:rPr lang="es-HN" altLang="zh-CN" sz="1900" b="1" dirty="0">
                <a:solidFill>
                  <a:srgbClr val="404040"/>
                </a:solidFill>
                <a:latin typeface="Rockwell" pitchFamily="18" charset="0"/>
              </a:rPr>
              <a:t>.com</a:t>
            </a:r>
            <a:endParaRPr lang="es-HN" altLang="zh-CN" sz="1900" b="1" dirty="0">
              <a:solidFill>
                <a:srgbClr val="FFC000"/>
              </a:solidFill>
              <a:latin typeface="Rockwell" pitchFamily="18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 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pic>
        <p:nvPicPr>
          <p:cNvPr id="6" name="图片 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80920" cy="4464496"/>
          </a:xfrm>
          <a:prstGeom prst="rect">
            <a:avLst/>
          </a:prstGeom>
        </p:spPr>
        <p:txBody>
          <a:bodyPr numCol="3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单击此处编辑正文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2" name="9 Conector recto"/>
          <p:cNvCxnSpPr/>
          <p:nvPr userDrawn="1"/>
        </p:nvCxnSpPr>
        <p:spPr bwMode="auto">
          <a:xfrm>
            <a:off x="3131840" y="1196752"/>
            <a:ext cx="0" cy="46085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9 Conector recto"/>
          <p:cNvCxnSpPr/>
          <p:nvPr userDrawn="1"/>
        </p:nvCxnSpPr>
        <p:spPr bwMode="auto">
          <a:xfrm>
            <a:off x="6080760" y="1196752"/>
            <a:ext cx="0" cy="46085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 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pic>
        <p:nvPicPr>
          <p:cNvPr id="6" name="图片 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5940152" y="1772816"/>
            <a:ext cx="2448272" cy="72008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单击此处编辑正文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" name="内容占位符 2"/>
          <p:cNvSpPr>
            <a:spLocks noGrp="1"/>
          </p:cNvSpPr>
          <p:nvPr>
            <p:ph idx="10" hasCustomPrompt="1"/>
          </p:nvPr>
        </p:nvSpPr>
        <p:spPr>
          <a:xfrm>
            <a:off x="5940152" y="1484784"/>
            <a:ext cx="2016224" cy="36004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单击此处编辑小标题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" name="内容占位符 2"/>
          <p:cNvSpPr>
            <a:spLocks noGrp="1"/>
          </p:cNvSpPr>
          <p:nvPr>
            <p:ph idx="11" hasCustomPrompt="1"/>
          </p:nvPr>
        </p:nvSpPr>
        <p:spPr>
          <a:xfrm>
            <a:off x="5940152" y="2882624"/>
            <a:ext cx="2448272" cy="72008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单击此处编辑正文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" name="内容占位符 2"/>
          <p:cNvSpPr>
            <a:spLocks noGrp="1"/>
          </p:cNvSpPr>
          <p:nvPr>
            <p:ph idx="12" hasCustomPrompt="1"/>
          </p:nvPr>
        </p:nvSpPr>
        <p:spPr>
          <a:xfrm>
            <a:off x="5940152" y="2594592"/>
            <a:ext cx="2016224" cy="36004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单击此处编辑小标题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" name="内容占位符 2"/>
          <p:cNvSpPr>
            <a:spLocks noGrp="1"/>
          </p:cNvSpPr>
          <p:nvPr>
            <p:ph idx="13" hasCustomPrompt="1"/>
          </p:nvPr>
        </p:nvSpPr>
        <p:spPr>
          <a:xfrm>
            <a:off x="5940152" y="3989040"/>
            <a:ext cx="2448272" cy="72008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单击此处编辑正文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" name="内容占位符 2"/>
          <p:cNvSpPr>
            <a:spLocks noGrp="1"/>
          </p:cNvSpPr>
          <p:nvPr>
            <p:ph idx="14" hasCustomPrompt="1"/>
          </p:nvPr>
        </p:nvSpPr>
        <p:spPr>
          <a:xfrm>
            <a:off x="5940152" y="3701008"/>
            <a:ext cx="2016224" cy="36004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单击此处编辑小标题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" name="内容占位符 2"/>
          <p:cNvSpPr>
            <a:spLocks noGrp="1"/>
          </p:cNvSpPr>
          <p:nvPr>
            <p:ph idx="15" hasCustomPrompt="1"/>
          </p:nvPr>
        </p:nvSpPr>
        <p:spPr>
          <a:xfrm>
            <a:off x="5940152" y="5085184"/>
            <a:ext cx="2448272" cy="72008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单击此处编辑正文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内容占位符 2"/>
          <p:cNvSpPr>
            <a:spLocks noGrp="1"/>
          </p:cNvSpPr>
          <p:nvPr>
            <p:ph idx="16" hasCustomPrompt="1"/>
          </p:nvPr>
        </p:nvSpPr>
        <p:spPr>
          <a:xfrm>
            <a:off x="5940152" y="4797152"/>
            <a:ext cx="2016224" cy="360040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单击此处编辑小标题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 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pic>
        <p:nvPicPr>
          <p:cNvPr id="6" name="图片 5" descr="back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027988" y="6553200"/>
            <a:ext cx="10445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1DDEF4D-8900-428A-BCD6-F48BA28B0BB4}" type="slidenum">
              <a:rPr lang="zh-CN" altLang="en-US" sz="12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>
                <a:defRPr/>
              </a:pPr>
              <a:t>‹#›</a:t>
            </a:fld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117475" y="6588125"/>
            <a:ext cx="771525" cy="196850"/>
            <a:chOff x="1292" y="1661"/>
            <a:chExt cx="3390" cy="86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292" y="1661"/>
              <a:ext cx="3390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292" y="1967"/>
              <a:ext cx="467" cy="556"/>
            </a:xfrm>
            <a:custGeom>
              <a:avLst/>
              <a:gdLst/>
              <a:ahLst/>
              <a:cxnLst>
                <a:cxn ang="0">
                  <a:pos x="120" y="149"/>
                </a:cxn>
                <a:cxn ang="0">
                  <a:pos x="88" y="154"/>
                </a:cxn>
                <a:cxn ang="0">
                  <a:pos x="52" y="120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5" y="10"/>
                </a:cxn>
                <a:cxn ang="0">
                  <a:pos x="15" y="119"/>
                </a:cxn>
                <a:cxn ang="0">
                  <a:pos x="88" y="184"/>
                </a:cxn>
                <a:cxn ang="0">
                  <a:pos x="156" y="171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120" y="149"/>
                </a:cxn>
              </a:cxnLst>
              <a:rect l="0" t="0" r="r" b="b"/>
              <a:pathLst>
                <a:path w="156" h="184">
                  <a:moveTo>
                    <a:pt x="120" y="149"/>
                  </a:moveTo>
                  <a:cubicBezTo>
                    <a:pt x="114" y="151"/>
                    <a:pt x="102" y="154"/>
                    <a:pt x="88" y="154"/>
                  </a:cubicBezTo>
                  <a:cubicBezTo>
                    <a:pt x="64" y="154"/>
                    <a:pt x="52" y="143"/>
                    <a:pt x="52" y="12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5" y="164"/>
                    <a:pt x="41" y="184"/>
                    <a:pt x="88" y="184"/>
                  </a:cubicBezTo>
                  <a:cubicBezTo>
                    <a:pt x="115" y="184"/>
                    <a:pt x="141" y="178"/>
                    <a:pt x="156" y="17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20" y="1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871" y="1960"/>
              <a:ext cx="425" cy="55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0" y="13"/>
                </a:cxn>
                <a:cxn ang="0">
                  <a:pos x="0" y="184"/>
                </a:cxn>
                <a:cxn ang="0">
                  <a:pos x="37" y="184"/>
                </a:cxn>
                <a:cxn ang="0">
                  <a:pos x="37" y="35"/>
                </a:cxn>
                <a:cxn ang="0">
                  <a:pos x="69" y="30"/>
                </a:cxn>
                <a:cxn ang="0">
                  <a:pos x="107" y="64"/>
                </a:cxn>
                <a:cxn ang="0">
                  <a:pos x="107" y="184"/>
                </a:cxn>
                <a:cxn ang="0">
                  <a:pos x="143" y="184"/>
                </a:cxn>
                <a:cxn ang="0">
                  <a:pos x="143" y="60"/>
                </a:cxn>
                <a:cxn ang="0">
                  <a:pos x="69" y="0"/>
                </a:cxn>
              </a:cxnLst>
              <a:rect l="0" t="0" r="r" b="b"/>
              <a:pathLst>
                <a:path w="143" h="184">
                  <a:moveTo>
                    <a:pt x="69" y="0"/>
                  </a:moveTo>
                  <a:cubicBezTo>
                    <a:pt x="41" y="0"/>
                    <a:pt x="18" y="5"/>
                    <a:pt x="0" y="13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4" y="32"/>
                    <a:pt x="56" y="30"/>
                    <a:pt x="69" y="30"/>
                  </a:cubicBezTo>
                  <a:cubicBezTo>
                    <a:pt x="94" y="30"/>
                    <a:pt x="107" y="43"/>
                    <a:pt x="107" y="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43" y="184"/>
                    <a:pt x="143" y="184"/>
                    <a:pt x="143" y="18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22"/>
                    <a:pt x="119" y="0"/>
                    <a:pt x="6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2373" y="1967"/>
              <a:ext cx="153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30"/>
                </a:cxn>
                <a:cxn ang="0">
                  <a:pos x="48" y="544"/>
                </a:cxn>
                <a:cxn ang="0">
                  <a:pos x="159" y="544"/>
                </a:cxn>
                <a:cxn ang="0">
                  <a:pos x="159" y="0"/>
                </a:cxn>
                <a:cxn ang="0">
                  <a:pos x="0" y="0"/>
                </a:cxn>
              </a:cxnLst>
              <a:rect l="0" t="0" r="r" b="b"/>
              <a:pathLst>
                <a:path w="159" h="544">
                  <a:moveTo>
                    <a:pt x="0" y="0"/>
                  </a:moveTo>
                  <a:lnTo>
                    <a:pt x="48" y="30"/>
                  </a:lnTo>
                  <a:lnTo>
                    <a:pt x="48" y="544"/>
                  </a:lnTo>
                  <a:lnTo>
                    <a:pt x="159" y="544"/>
                  </a:ln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2562" y="1967"/>
              <a:ext cx="558" cy="549"/>
            </a:xfrm>
            <a:custGeom>
              <a:avLst/>
              <a:gdLst/>
              <a:ahLst/>
              <a:cxnLst>
                <a:cxn ang="0">
                  <a:pos x="107" y="120"/>
                </a:cxn>
                <a:cxn ang="0">
                  <a:pos x="100" y="148"/>
                </a:cxn>
                <a:cxn ang="0">
                  <a:pos x="100" y="148"/>
                </a:cxn>
                <a:cxn ang="0">
                  <a:pos x="92" y="120"/>
                </a:cxn>
                <a:cxn ang="0">
                  <a:pos x="55" y="0"/>
                </a:cxn>
                <a:cxn ang="0">
                  <a:pos x="0" y="0"/>
                </a:cxn>
                <a:cxn ang="0">
                  <a:pos x="19" y="11"/>
                </a:cxn>
                <a:cxn ang="0">
                  <a:pos x="79" y="180"/>
                </a:cxn>
                <a:cxn ang="0">
                  <a:pos x="121" y="180"/>
                </a:cxn>
                <a:cxn ang="0">
                  <a:pos x="186" y="0"/>
                </a:cxn>
                <a:cxn ang="0">
                  <a:pos x="145" y="0"/>
                </a:cxn>
                <a:cxn ang="0">
                  <a:pos x="107" y="120"/>
                </a:cxn>
              </a:cxnLst>
              <a:rect l="0" t="0" r="r" b="b"/>
              <a:pathLst>
                <a:path w="186" h="180">
                  <a:moveTo>
                    <a:pt x="107" y="120"/>
                  </a:moveTo>
                  <a:cubicBezTo>
                    <a:pt x="103" y="133"/>
                    <a:pt x="100" y="148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97" y="133"/>
                    <a:pt x="92" y="12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3873" y="1967"/>
              <a:ext cx="809" cy="54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03" y="119"/>
                </a:cxn>
                <a:cxn ang="0">
                  <a:pos x="198" y="147"/>
                </a:cxn>
                <a:cxn ang="0">
                  <a:pos x="198" y="147"/>
                </a:cxn>
                <a:cxn ang="0">
                  <a:pos x="192" y="119"/>
                </a:cxn>
                <a:cxn ang="0">
                  <a:pos x="159" y="0"/>
                </a:cxn>
                <a:cxn ang="0">
                  <a:pos x="125" y="0"/>
                </a:cxn>
                <a:cxn ang="0">
                  <a:pos x="93" y="119"/>
                </a:cxn>
                <a:cxn ang="0">
                  <a:pos x="87" y="147"/>
                </a:cxn>
                <a:cxn ang="0">
                  <a:pos x="86" y="147"/>
                </a:cxn>
                <a:cxn ang="0">
                  <a:pos x="81" y="119"/>
                </a:cxn>
                <a:cxn ang="0">
                  <a:pos x="50" y="0"/>
                </a:cxn>
                <a:cxn ang="0">
                  <a:pos x="0" y="0"/>
                </a:cxn>
                <a:cxn ang="0">
                  <a:pos x="17" y="11"/>
                </a:cxn>
                <a:cxn ang="0">
                  <a:pos x="67" y="180"/>
                </a:cxn>
                <a:cxn ang="0">
                  <a:pos x="105" y="180"/>
                </a:cxn>
                <a:cxn ang="0">
                  <a:pos x="136" y="66"/>
                </a:cxn>
                <a:cxn ang="0">
                  <a:pos x="142" y="40"/>
                </a:cxn>
                <a:cxn ang="0">
                  <a:pos x="143" y="40"/>
                </a:cxn>
                <a:cxn ang="0">
                  <a:pos x="148" y="66"/>
                </a:cxn>
                <a:cxn ang="0">
                  <a:pos x="180" y="180"/>
                </a:cxn>
                <a:cxn ang="0">
                  <a:pos x="217" y="180"/>
                </a:cxn>
                <a:cxn ang="0">
                  <a:pos x="270" y="0"/>
                </a:cxn>
                <a:cxn ang="0">
                  <a:pos x="234" y="0"/>
                </a:cxn>
              </a:cxnLst>
              <a:rect l="0" t="0" r="r" b="b"/>
              <a:pathLst>
                <a:path w="270" h="180">
                  <a:moveTo>
                    <a:pt x="234" y="0"/>
                  </a:moveTo>
                  <a:cubicBezTo>
                    <a:pt x="203" y="119"/>
                    <a:pt x="203" y="119"/>
                    <a:pt x="203" y="119"/>
                  </a:cubicBezTo>
                  <a:cubicBezTo>
                    <a:pt x="200" y="132"/>
                    <a:pt x="198" y="147"/>
                    <a:pt x="198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7"/>
                    <a:pt x="195" y="132"/>
                    <a:pt x="192" y="119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9" y="132"/>
                    <a:pt x="87" y="147"/>
                    <a:pt x="87" y="147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84" y="132"/>
                    <a:pt x="81" y="11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0" y="54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0"/>
                    <a:pt x="145" y="54"/>
                    <a:pt x="148" y="66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217" y="180"/>
                    <a:pt x="217" y="180"/>
                    <a:pt x="217" y="18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54" y="1967"/>
              <a:ext cx="146" cy="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4"/>
                </a:cxn>
                <a:cxn ang="0">
                  <a:pos x="39" y="544"/>
                </a:cxn>
                <a:cxn ang="0">
                  <a:pos x="147" y="544"/>
                </a:cxn>
                <a:cxn ang="0">
                  <a:pos x="147" y="0"/>
                </a:cxn>
                <a:cxn ang="0">
                  <a:pos x="0" y="0"/>
                </a:cxn>
              </a:cxnLst>
              <a:rect l="0" t="0" r="r" b="b"/>
              <a:pathLst>
                <a:path w="147" h="544">
                  <a:moveTo>
                    <a:pt x="0" y="0"/>
                  </a:moveTo>
                  <a:lnTo>
                    <a:pt x="39" y="24"/>
                  </a:lnTo>
                  <a:lnTo>
                    <a:pt x="39" y="544"/>
                  </a:lnTo>
                  <a:lnTo>
                    <a:pt x="147" y="54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3399" y="1960"/>
              <a:ext cx="467" cy="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94"/>
                </a:cxn>
                <a:cxn ang="0">
                  <a:pos x="88" y="188"/>
                </a:cxn>
                <a:cxn ang="0">
                  <a:pos x="150" y="175"/>
                </a:cxn>
                <a:cxn ang="0">
                  <a:pos x="139" y="148"/>
                </a:cxn>
                <a:cxn ang="0">
                  <a:pos x="90" y="159"/>
                </a:cxn>
                <a:cxn ang="0">
                  <a:pos x="36" y="118"/>
                </a:cxn>
                <a:cxn ang="0">
                  <a:pos x="34" y="102"/>
                </a:cxn>
                <a:cxn ang="0">
                  <a:pos x="33" y="93"/>
                </a:cxn>
                <a:cxn ang="0">
                  <a:pos x="154" y="93"/>
                </a:cxn>
                <a:cxn ang="0">
                  <a:pos x="154" y="79"/>
                </a:cxn>
                <a:cxn ang="0">
                  <a:pos x="80" y="0"/>
                </a:cxn>
                <a:cxn ang="0">
                  <a:pos x="80" y="27"/>
                </a:cxn>
                <a:cxn ang="0">
                  <a:pos x="119" y="67"/>
                </a:cxn>
                <a:cxn ang="0">
                  <a:pos x="35" y="67"/>
                </a:cxn>
                <a:cxn ang="0">
                  <a:pos x="80" y="27"/>
                </a:cxn>
              </a:cxnLst>
              <a:rect l="0" t="0" r="r" b="b"/>
              <a:pathLst>
                <a:path w="154" h="188">
                  <a:moveTo>
                    <a:pt x="80" y="0"/>
                  </a:moveTo>
                  <a:cubicBezTo>
                    <a:pt x="30" y="0"/>
                    <a:pt x="0" y="39"/>
                    <a:pt x="0" y="94"/>
                  </a:cubicBezTo>
                  <a:cubicBezTo>
                    <a:pt x="0" y="151"/>
                    <a:pt x="31" y="188"/>
                    <a:pt x="88" y="188"/>
                  </a:cubicBezTo>
                  <a:cubicBezTo>
                    <a:pt x="112" y="188"/>
                    <a:pt x="136" y="182"/>
                    <a:pt x="150" y="17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27" y="154"/>
                    <a:pt x="108" y="159"/>
                    <a:pt x="90" y="159"/>
                  </a:cubicBezTo>
                  <a:cubicBezTo>
                    <a:pt x="62" y="159"/>
                    <a:pt x="43" y="145"/>
                    <a:pt x="36" y="118"/>
                  </a:cubicBezTo>
                  <a:cubicBezTo>
                    <a:pt x="36" y="118"/>
                    <a:pt x="35" y="111"/>
                    <a:pt x="34" y="102"/>
                  </a:cubicBezTo>
                  <a:cubicBezTo>
                    <a:pt x="33" y="99"/>
                    <a:pt x="33" y="96"/>
                    <a:pt x="33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88"/>
                    <a:pt x="154" y="84"/>
                    <a:pt x="154" y="79"/>
                  </a:cubicBezTo>
                  <a:cubicBezTo>
                    <a:pt x="154" y="31"/>
                    <a:pt x="127" y="0"/>
                    <a:pt x="80" y="0"/>
                  </a:cubicBezTo>
                  <a:moveTo>
                    <a:pt x="80" y="27"/>
                  </a:moveTo>
                  <a:cubicBezTo>
                    <a:pt x="102" y="27"/>
                    <a:pt x="117" y="40"/>
                    <a:pt x="119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1" y="41"/>
                    <a:pt x="57" y="27"/>
                    <a:pt x="80" y="27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3175" y="1661"/>
              <a:ext cx="851" cy="209"/>
            </a:xfrm>
            <a:custGeom>
              <a:avLst/>
              <a:gdLst/>
              <a:ahLst/>
              <a:cxnLst>
                <a:cxn ang="0">
                  <a:pos x="283" y="69"/>
                </a:cxn>
                <a:cxn ang="0">
                  <a:pos x="142" y="0"/>
                </a:cxn>
                <a:cxn ang="0">
                  <a:pos x="0" y="69"/>
                </a:cxn>
                <a:cxn ang="0">
                  <a:pos x="142" y="28"/>
                </a:cxn>
                <a:cxn ang="0">
                  <a:pos x="283" y="69"/>
                </a:cxn>
              </a:cxnLst>
              <a:rect l="0" t="0" r="r" b="b"/>
              <a:pathLst>
                <a:path w="283" h="69">
                  <a:moveTo>
                    <a:pt x="283" y="69"/>
                  </a:moveTo>
                  <a:cubicBezTo>
                    <a:pt x="249" y="27"/>
                    <a:pt x="198" y="0"/>
                    <a:pt x="142" y="0"/>
                  </a:cubicBezTo>
                  <a:cubicBezTo>
                    <a:pt x="85" y="0"/>
                    <a:pt x="34" y="27"/>
                    <a:pt x="0" y="69"/>
                  </a:cubicBezTo>
                  <a:cubicBezTo>
                    <a:pt x="41" y="43"/>
                    <a:pt x="90" y="28"/>
                    <a:pt x="142" y="28"/>
                  </a:cubicBezTo>
                  <a:cubicBezTo>
                    <a:pt x="193" y="28"/>
                    <a:pt x="242" y="43"/>
                    <a:pt x="283" y="69"/>
                  </a:cubicBezTo>
                </a:path>
              </a:pathLst>
            </a:cu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Oval 13"/>
            <p:cNvSpPr>
              <a:spLocks noChangeArrowheads="1"/>
            </p:cNvSpPr>
            <p:nvPr userDrawn="1"/>
          </p:nvSpPr>
          <p:spPr bwMode="auto">
            <a:xfrm>
              <a:off x="2415" y="1744"/>
              <a:ext cx="126" cy="125"/>
            </a:xfrm>
            <a:prstGeom prst="ellipse">
              <a:avLst/>
            </a:prstGeom>
            <a:solidFill>
              <a:srgbClr val="D7000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8229600" cy="649536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1" hasCustomPrompt="1"/>
          </p:nvPr>
        </p:nvSpPr>
        <p:spPr>
          <a:xfrm>
            <a:off x="467544" y="4293096"/>
            <a:ext cx="8280920" cy="1728192"/>
          </a:xfrm>
          <a:prstGeom prst="rect">
            <a:avLst/>
          </a:prstGeom>
        </p:spPr>
        <p:txBody>
          <a:bodyPr numCol="1" spcCol="72000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单击此处编辑正文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4" descr="uniview3.em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913" y="2492375"/>
            <a:ext cx="36861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back9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6439989"/>
            <a:ext cx="9144000" cy="4180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9" r:id="rId10"/>
    <p:sldLayoutId id="21474836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diagramLayout" Target="../diagrams/layout5.xml"/><Relationship Id="rId7" Type="http://schemas.openxmlformats.org/officeDocument/2006/relationships/diagramLayout" Target="../diagrams/layou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Colors" Target="../diagrams/colors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新员工上岗答辩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5906300"/>
            <a:ext cx="2664296" cy="28803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6E6E6E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 smtClean="0">
                <a:solidFill>
                  <a:srgbClr val="6E6E6E"/>
                </a:solidFill>
                <a:latin typeface="微软雅黑" pitchFamily="34" charset="-122"/>
                <a:ea typeface="微软雅黑" pitchFamily="34" charset="-122"/>
              </a:rPr>
              <a:t>日期：</a:t>
            </a:r>
            <a:r>
              <a:rPr lang="en-US" altLang="zh-CN" sz="1200" dirty="0" smtClean="0">
                <a:solidFill>
                  <a:srgbClr val="6E6E6E"/>
                </a:solidFill>
                <a:latin typeface="微软雅黑" pitchFamily="34" charset="-122"/>
                <a:ea typeface="微软雅黑" pitchFamily="34" charset="-122"/>
              </a:rPr>
              <a:t> 2017-11-10</a:t>
            </a:r>
            <a:endParaRPr lang="zh-CN" altLang="en-US" sz="1200" dirty="0" smtClean="0">
              <a:solidFill>
                <a:srgbClr val="6E6E6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182786" y="6165304"/>
            <a:ext cx="1262063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5" tIns="45712" rIns="91425" bIns="45712"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rgbClr val="6E6E6E"/>
                </a:solidFill>
                <a:latin typeface="微软雅黑" pitchFamily="34" charset="-122"/>
                <a:ea typeface="微软雅黑" pitchFamily="34" charset="-122"/>
              </a:rPr>
              <a:t>密级：对内公开</a:t>
            </a:r>
          </a:p>
        </p:txBody>
      </p:sp>
      <p:sp>
        <p:nvSpPr>
          <p:cNvPr id="10" name="矩形 9"/>
          <p:cNvSpPr/>
          <p:nvPr/>
        </p:nvSpPr>
        <p:spPr>
          <a:xfrm>
            <a:off x="6000760" y="5643578"/>
            <a:ext cx="3000396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姓       名：张振  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04231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思想导师：秦大兴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00337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直接主管：秦大兴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00337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z04231\Desktop\10121310266073de4872499ff7.jpg"/>
          <p:cNvPicPr>
            <a:picLocks noChangeAspect="1" noChangeArrowheads="1"/>
          </p:cNvPicPr>
          <p:nvPr/>
        </p:nvPicPr>
        <p:blipFill>
          <a:blip r:embed="rId2"/>
          <a:srcRect l="7053" t="3982" r="7429" b="6605"/>
          <a:stretch>
            <a:fillRect/>
          </a:stretch>
        </p:blipFill>
        <p:spPr bwMode="auto">
          <a:xfrm>
            <a:off x="4929190" y="1000108"/>
            <a:ext cx="3857652" cy="3571900"/>
          </a:xfrm>
          <a:prstGeom prst="rect">
            <a:avLst/>
          </a:prstGeom>
          <a:noFill/>
        </p:spPr>
      </p:pic>
      <p:sp>
        <p:nvSpPr>
          <p:cNvPr id="11" name="圆角矩形 10"/>
          <p:cNvSpPr/>
          <p:nvPr/>
        </p:nvSpPr>
        <p:spPr>
          <a:xfrm>
            <a:off x="1214414" y="1000108"/>
            <a:ext cx="2214578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存储单元是以每</a:t>
            </a:r>
            <a:r>
              <a:rPr lang="en-US" altLang="zh-CN" sz="1600" dirty="0" smtClean="0"/>
              <a:t>32</a:t>
            </a:r>
            <a:r>
              <a:rPr lang="zh-CN" altLang="en-US" sz="1600" dirty="0" smtClean="0"/>
              <a:t>个或者</a:t>
            </a:r>
            <a:r>
              <a:rPr lang="en-US" altLang="zh-CN" sz="1600" dirty="0" smtClean="0"/>
              <a:t>64</a:t>
            </a:r>
            <a:r>
              <a:rPr lang="zh-CN" altLang="en-US" sz="1600" dirty="0" smtClean="0"/>
              <a:t>个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纵向个数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串联来进行组织的</a:t>
            </a:r>
            <a:endParaRPr lang="zh-CN" altLang="en-US" sz="1600" dirty="0"/>
          </a:p>
        </p:txBody>
      </p:sp>
      <p:sp>
        <p:nvSpPr>
          <p:cNvPr id="17" name="虚尾箭头 16"/>
          <p:cNvSpPr/>
          <p:nvPr/>
        </p:nvSpPr>
        <p:spPr>
          <a:xfrm rot="6464201">
            <a:off x="1442436" y="2112584"/>
            <a:ext cx="672327" cy="396335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虚尾箭头 17"/>
          <p:cNvSpPr/>
          <p:nvPr/>
        </p:nvSpPr>
        <p:spPr>
          <a:xfrm rot="4215930">
            <a:off x="2649191" y="2119323"/>
            <a:ext cx="683472" cy="382032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85818" y="2657476"/>
            <a:ext cx="135729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横向为</a:t>
            </a:r>
            <a:r>
              <a:rPr lang="en-US" altLang="zh-CN" sz="1600" dirty="0" smtClean="0"/>
              <a:t>Page</a:t>
            </a:r>
          </a:p>
          <a:p>
            <a:pPr algn="ctr"/>
            <a:r>
              <a:rPr lang="en-US" altLang="zh-CN" sz="1600" dirty="0" smtClean="0"/>
              <a:t>Page</a:t>
            </a:r>
            <a:r>
              <a:rPr lang="zh-CN" altLang="en-US" sz="1600" dirty="0" smtClean="0"/>
              <a:t>内共享</a:t>
            </a:r>
            <a:r>
              <a:rPr lang="en-US" altLang="zh-CN" sz="1600" dirty="0" err="1" smtClean="0"/>
              <a:t>Wordline</a:t>
            </a:r>
            <a:endParaRPr lang="zh-CN" altLang="en-US" sz="1600" dirty="0"/>
          </a:p>
        </p:txBody>
      </p:sp>
      <p:sp>
        <p:nvSpPr>
          <p:cNvPr id="20" name="圆角矩形 19"/>
          <p:cNvSpPr/>
          <p:nvPr/>
        </p:nvSpPr>
        <p:spPr>
          <a:xfrm>
            <a:off x="2500298" y="2657476"/>
            <a:ext cx="142876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纵向为</a:t>
            </a:r>
            <a:r>
              <a:rPr lang="en-US" altLang="zh-CN" sz="1600" dirty="0" smtClean="0"/>
              <a:t>Block</a:t>
            </a:r>
          </a:p>
          <a:p>
            <a:pPr algn="ctr"/>
            <a:r>
              <a:rPr lang="en-US" altLang="zh-CN" sz="1600" dirty="0" smtClean="0"/>
              <a:t>Block</a:t>
            </a:r>
            <a:r>
              <a:rPr lang="zh-CN" altLang="en-US" sz="1600" dirty="0" smtClean="0"/>
              <a:t>内共享</a:t>
            </a:r>
            <a:endParaRPr lang="en-US" altLang="zh-CN" sz="1600" dirty="0" smtClean="0"/>
          </a:p>
          <a:p>
            <a:pPr algn="ctr"/>
            <a:r>
              <a:rPr lang="en-US" altLang="zh-CN" sz="1600" dirty="0" err="1" smtClean="0"/>
              <a:t>Bitline</a:t>
            </a:r>
            <a:endParaRPr lang="zh-CN" altLang="en-US" sz="1600" dirty="0"/>
          </a:p>
        </p:txBody>
      </p:sp>
      <p:sp>
        <p:nvSpPr>
          <p:cNvPr id="21" name="虚尾箭头 20"/>
          <p:cNvSpPr/>
          <p:nvPr/>
        </p:nvSpPr>
        <p:spPr>
          <a:xfrm rot="5400000">
            <a:off x="1142976" y="4071945"/>
            <a:ext cx="1143007" cy="285752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1000100" y="4786322"/>
            <a:ext cx="1142976" cy="7143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按页写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214282" y="3857628"/>
            <a:ext cx="1335598" cy="714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写操作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(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写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0)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在</a:t>
            </a:r>
            <a:r>
              <a:rPr lang="en-US" altLang="zh-CN" sz="1400" dirty="0" err="1" smtClean="0">
                <a:latin typeface="仿宋" pitchFamily="49" charset="-122"/>
                <a:ea typeface="仿宋" pitchFamily="49" charset="-122"/>
              </a:rPr>
              <a:t>Wordline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上加高压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7" name="虚尾箭头 26"/>
          <p:cNvSpPr/>
          <p:nvPr/>
        </p:nvSpPr>
        <p:spPr>
          <a:xfrm rot="5400000">
            <a:off x="2357422" y="4071942"/>
            <a:ext cx="1143007" cy="285752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五边形 28"/>
          <p:cNvSpPr/>
          <p:nvPr/>
        </p:nvSpPr>
        <p:spPr>
          <a:xfrm flipH="1">
            <a:off x="3071802" y="3857628"/>
            <a:ext cx="1357322" cy="714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擦除操作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(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写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1)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在</a:t>
            </a:r>
            <a:r>
              <a:rPr lang="en-US" altLang="zh-CN" sz="1400" dirty="0" err="1" smtClean="0">
                <a:latin typeface="仿宋" pitchFamily="49" charset="-122"/>
                <a:ea typeface="仿宋" pitchFamily="49" charset="-122"/>
              </a:rPr>
              <a:t>Bitline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上加高压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357454" y="4786322"/>
            <a:ext cx="1142976" cy="7143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按块擦除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3" name="直角上箭头 32"/>
          <p:cNvSpPr/>
          <p:nvPr/>
        </p:nvSpPr>
        <p:spPr>
          <a:xfrm rot="5400000">
            <a:off x="2821768" y="4393415"/>
            <a:ext cx="714381" cy="3071834"/>
          </a:xfrm>
          <a:prstGeom prst="bentUpArrow">
            <a:avLst>
              <a:gd name="adj1" fmla="val 17000"/>
              <a:gd name="adj2" fmla="val 25000"/>
              <a:gd name="adj3" fmla="val 22866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857488" y="5572140"/>
            <a:ext cx="142876" cy="5000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4929190" y="5643578"/>
            <a:ext cx="1142976" cy="7143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写之前先擦除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072330" y="5643578"/>
            <a:ext cx="1285884" cy="7143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若先写入再擦除，会把其它页擦除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虚尾箭头 24"/>
          <p:cNvSpPr/>
          <p:nvPr/>
        </p:nvSpPr>
        <p:spPr>
          <a:xfrm rot="10800000">
            <a:off x="6215074" y="5857892"/>
            <a:ext cx="785818" cy="285752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285720" y="285728"/>
            <a:ext cx="7586690" cy="649536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1.5 </a:t>
            </a:r>
            <a:r>
              <a:rPr lang="en-US" altLang="zh-CN" sz="3200" b="1" dirty="0" err="1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NandFlash</a:t>
            </a:r>
            <a:r>
              <a:rPr lang="zh-CN" altLang="en-US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存储原理对特性影响</a:t>
            </a:r>
          </a:p>
          <a:p>
            <a:pPr lvl="0">
              <a:spcBef>
                <a:spcPct val="0"/>
              </a:spcBef>
            </a:pPr>
            <a:endParaRPr lang="zh-CN" altLang="en-US" sz="3200" b="1" dirty="0" smtClean="0">
              <a:solidFill>
                <a:srgbClr val="CC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714876" y="4786322"/>
            <a:ext cx="4143404" cy="7143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擦除和写入实际是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wordline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和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bitline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的组合写入操作会影响到其他页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/>
            </a:r>
            <a:br>
              <a:rPr lang="en-US" altLang="zh-CN" sz="1600" b="1" dirty="0" smtClean="0">
                <a:solidFill>
                  <a:srgbClr val="FF0000"/>
                </a:solidFill>
              </a:rPr>
            </a:br>
            <a:r>
              <a:rPr lang="zh-CN" altLang="en-US" sz="1600" b="1" dirty="0" smtClean="0">
                <a:solidFill>
                  <a:srgbClr val="FF0000"/>
                </a:solidFill>
              </a:rPr>
              <a:t>擦除操作会影响到其他块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04231\Desktop\uboot中nandflash部分主要内容.tif"/>
          <p:cNvPicPr>
            <a:picLocks noChangeAspect="1" noChangeArrowheads="1"/>
          </p:cNvPicPr>
          <p:nvPr/>
        </p:nvPicPr>
        <p:blipFill>
          <a:blip r:embed="rId3" cstate="print"/>
          <a:srcRect l="20956" t="16964" r="16552" b="28571"/>
          <a:stretch>
            <a:fillRect/>
          </a:stretch>
        </p:blipFill>
        <p:spPr bwMode="auto">
          <a:xfrm>
            <a:off x="2535400" y="2214554"/>
            <a:ext cx="6608600" cy="4071966"/>
          </a:xfrm>
          <a:prstGeom prst="rect">
            <a:avLst/>
          </a:prstGeom>
          <a:noFill/>
        </p:spPr>
      </p:pic>
      <p:sp>
        <p:nvSpPr>
          <p:cNvPr id="9" name="Rectangle 9"/>
          <p:cNvSpPr>
            <a:spLocks noGrp="1" noChangeArrowheads="1"/>
          </p:cNvSpPr>
          <p:nvPr>
            <p:ph type="title"/>
          </p:nvPr>
        </p:nvSpPr>
        <p:spPr>
          <a:xfrm>
            <a:off x="395288" y="328613"/>
            <a:ext cx="8129587" cy="973137"/>
          </a:xfrm>
          <a:noFill/>
          <a:ln/>
        </p:spPr>
        <p:txBody>
          <a:bodyPr/>
          <a:lstStyle/>
          <a:p>
            <a:r>
              <a:rPr lang="zh-CN" altLang="en-US" dirty="0" smtClean="0"/>
              <a:t>工作任务</a:t>
            </a:r>
            <a:r>
              <a:rPr lang="en-US" altLang="zh-CN" dirty="0" smtClean="0"/>
              <a:t>——</a:t>
            </a:r>
            <a:r>
              <a:rPr lang="en-US" altLang="zh-CN" dirty="0" err="1" smtClean="0"/>
              <a:t>uboot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</a:t>
            </a:r>
            <a:r>
              <a:rPr lang="en-US" altLang="zh-CN" dirty="0" err="1" smtClean="0"/>
              <a:t>nandflash</a:t>
            </a:r>
            <a:r>
              <a:rPr lang="zh-CN" altLang="en-US" dirty="0" smtClean="0"/>
              <a:t>驱动</a:t>
            </a:r>
            <a:endParaRPr lang="zh-CN" altLang="en-US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00034" y="1142984"/>
            <a:ext cx="7993062" cy="14219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阅读</a:t>
            </a:r>
            <a:r>
              <a:rPr lang="en-US" altLang="zh-CN" dirty="0" err="1" smtClean="0">
                <a:latin typeface="宋体" charset="-122"/>
              </a:rPr>
              <a:t>uboot</a:t>
            </a:r>
            <a:r>
              <a:rPr lang="zh-CN" altLang="en-US" dirty="0" smtClean="0">
                <a:latin typeface="宋体" charset="-122"/>
              </a:rPr>
              <a:t>中</a:t>
            </a:r>
            <a:r>
              <a:rPr lang="en-US" altLang="zh-CN" dirty="0" err="1" smtClean="0">
                <a:latin typeface="宋体" charset="-122"/>
              </a:rPr>
              <a:t>nandflash</a:t>
            </a:r>
            <a:r>
              <a:rPr lang="zh-CN" altLang="en-US" dirty="0" smtClean="0">
                <a:latin typeface="宋体" charset="-122"/>
              </a:rPr>
              <a:t>相关代码，注释代码；</a:t>
            </a:r>
            <a:endParaRPr lang="en-US" altLang="zh-CN" dirty="0" smtClean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总结</a:t>
            </a:r>
            <a:r>
              <a:rPr lang="en-US" altLang="zh-CN" dirty="0" err="1" smtClean="0">
                <a:latin typeface="宋体" charset="-122"/>
              </a:rPr>
              <a:t>uboot</a:t>
            </a:r>
            <a:r>
              <a:rPr lang="zh-CN" altLang="en-US" dirty="0" smtClean="0">
                <a:latin typeface="宋体" charset="-122"/>
              </a:rPr>
              <a:t>中对</a:t>
            </a:r>
            <a:r>
              <a:rPr lang="en-US" altLang="zh-CN" dirty="0" smtClean="0">
                <a:latin typeface="宋体" charset="-122"/>
              </a:rPr>
              <a:t>flash</a:t>
            </a:r>
            <a:r>
              <a:rPr lang="zh-CN" altLang="en-US" dirty="0" smtClean="0">
                <a:latin typeface="宋体" charset="-122"/>
              </a:rPr>
              <a:t>的擦、写、读的过程</a:t>
            </a:r>
            <a:endParaRPr lang="en-US" altLang="zh-CN" dirty="0" smtClean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总结</a:t>
            </a:r>
            <a:r>
              <a:rPr lang="en-US" altLang="zh-CN" dirty="0" err="1" smtClean="0">
                <a:latin typeface="宋体" charset="-122"/>
              </a:rPr>
              <a:t>uboot</a:t>
            </a:r>
            <a:r>
              <a:rPr lang="zh-CN" altLang="en-US" dirty="0" smtClean="0">
                <a:latin typeface="宋体" charset="-122"/>
              </a:rPr>
              <a:t>中坏块管理，检测，标记等</a:t>
            </a:r>
            <a:endParaRPr lang="en-US" altLang="zh-CN" dirty="0" smtClean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输出文档和</a:t>
            </a:r>
            <a:r>
              <a:rPr lang="en-US" altLang="zh-CN" dirty="0" smtClean="0">
                <a:latin typeface="宋体" charset="-122"/>
              </a:rPr>
              <a:t>PPT</a:t>
            </a:r>
            <a:endParaRPr lang="zh-CN" altLang="en-US" dirty="0">
              <a:latin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z04231\Desktop\上层调用接口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392909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2844" y="5357826"/>
          <a:ext cx="514353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/>
                <a:gridCol w="642942"/>
                <a:gridCol w="642942"/>
                <a:gridCol w="642942"/>
                <a:gridCol w="642942"/>
                <a:gridCol w="642942"/>
                <a:gridCol w="642942"/>
                <a:gridCol w="642942"/>
              </a:tblGrid>
              <a:tr h="3232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block4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Times New Roman" pitchFamily="18" charset="0"/>
                          <a:cs typeface="Times New Roman" pitchFamily="18" charset="0"/>
                        </a:rPr>
                        <a:t>block4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block3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block3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block2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block2</a:t>
                      </a:r>
                      <a:endParaRPr lang="zh-CN" altLang="en-US" sz="16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block1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</a:rPr>
                        <a:t>block1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232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block8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block7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block6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block5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1785918" y="2928934"/>
            <a:ext cx="2071702" cy="8572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三层结构封装，调用上层函数时，依次向下调用</a:t>
            </a:r>
            <a:endParaRPr lang="zh-CN" altLang="en-US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4143372" y="928670"/>
          <a:ext cx="4857784" cy="4429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曲线连接符 9"/>
          <p:cNvCxnSpPr/>
          <p:nvPr/>
        </p:nvCxnSpPr>
        <p:spPr>
          <a:xfrm>
            <a:off x="214282" y="3714752"/>
            <a:ext cx="8643998" cy="1857388"/>
          </a:xfrm>
          <a:prstGeom prst="curvedConnector3">
            <a:avLst>
              <a:gd name="adj1" fmla="val 4221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214282" y="4429132"/>
            <a:ext cx="3429024" cy="857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bbt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概念：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bad block table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坏块表格，用于汇总整个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flash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中的坏块信息，方便查询。</a:t>
            </a:r>
            <a:endParaRPr lang="zh-CN" altLang="en-US" dirty="0" smtClean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6143636" y="5143512"/>
            <a:ext cx="2357454" cy="1143008"/>
          </a:xfrm>
          <a:prstGeom prst="wedgeRoundRectCallout">
            <a:avLst>
              <a:gd name="adj1" fmla="val -84527"/>
              <a:gd name="adj2" fmla="val 1147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dk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两</a:t>
            </a:r>
            <a:r>
              <a:rPr lang="en-US" altLang="zh-CN" dirty="0" smtClean="0">
                <a:solidFill>
                  <a:schemeClr val="dk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bit</a:t>
            </a:r>
            <a:r>
              <a:rPr lang="zh-CN" altLang="en-US" dirty="0" smtClean="0">
                <a:solidFill>
                  <a:schemeClr val="dk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表示一个块的状态，</a:t>
            </a:r>
            <a:r>
              <a:rPr lang="en-US" altLang="zh-CN" dirty="0" smtClean="0">
                <a:solidFill>
                  <a:schemeClr val="dk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00</a:t>
            </a:r>
            <a:r>
              <a:rPr lang="zh-CN" altLang="en-US" dirty="0" smtClean="0">
                <a:solidFill>
                  <a:schemeClr val="dk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表示正常，</a:t>
            </a:r>
            <a:r>
              <a:rPr lang="en-US" altLang="zh-CN" dirty="0" smtClean="0">
                <a:solidFill>
                  <a:schemeClr val="dk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10</a:t>
            </a:r>
            <a:r>
              <a:rPr lang="zh-CN" altLang="en-US" dirty="0" smtClean="0">
                <a:solidFill>
                  <a:schemeClr val="dk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表示</a:t>
            </a:r>
            <a:r>
              <a:rPr lang="en-US" altLang="zh-CN" dirty="0" err="1" smtClean="0">
                <a:solidFill>
                  <a:schemeClr val="dk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bbt</a:t>
            </a:r>
            <a:r>
              <a:rPr lang="zh-CN" altLang="en-US" dirty="0" smtClean="0">
                <a:solidFill>
                  <a:schemeClr val="dk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块，其余均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为“坏块”</a:t>
            </a:r>
            <a:endParaRPr lang="zh-CN" altLang="en-US" dirty="0" smtClean="0">
              <a:solidFill>
                <a:schemeClr val="dk1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285720" y="285728"/>
            <a:ext cx="8858280" cy="649536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2.1 </a:t>
            </a:r>
            <a:r>
              <a:rPr lang="en-US" altLang="zh-CN" sz="3200" b="1" dirty="0" err="1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uboot</a:t>
            </a:r>
            <a:r>
              <a:rPr lang="zh-CN" altLang="en-US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中</a:t>
            </a:r>
            <a:r>
              <a:rPr lang="en-US" altLang="zh-CN" sz="3200" b="1" dirty="0" err="1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nandflash</a:t>
            </a:r>
            <a:r>
              <a:rPr lang="zh-CN" altLang="en-US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架构</a:t>
            </a:r>
            <a:r>
              <a:rPr lang="en-US" altLang="zh-CN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  <a:r>
              <a:rPr lang="zh-CN" altLang="en-US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必要概念</a:t>
            </a:r>
          </a:p>
          <a:p>
            <a:pPr lvl="0">
              <a:spcBef>
                <a:spcPct val="0"/>
              </a:spcBef>
            </a:pPr>
            <a:endParaRPr lang="zh-CN" altLang="en-US" sz="3200" b="1" dirty="0" smtClean="0">
              <a:solidFill>
                <a:srgbClr val="CC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z04231\Desktop\mtd- erase.png"/>
          <p:cNvPicPr>
            <a:picLocks noChangeAspect="1" noChangeArrowheads="1"/>
          </p:cNvPicPr>
          <p:nvPr/>
        </p:nvPicPr>
        <p:blipFill>
          <a:blip r:embed="rId3"/>
          <a:srcRect l="3005" t="3472" r="2732" b="2777"/>
          <a:stretch>
            <a:fillRect/>
          </a:stretch>
        </p:blipFill>
        <p:spPr bwMode="auto">
          <a:xfrm>
            <a:off x="4214827" y="895754"/>
            <a:ext cx="4572015" cy="3413601"/>
          </a:xfrm>
          <a:prstGeom prst="rect">
            <a:avLst/>
          </a:prstGeom>
          <a:noFill/>
        </p:spPr>
      </p:pic>
      <p:sp>
        <p:nvSpPr>
          <p:cNvPr id="40" name="圆角矩形标注 39"/>
          <p:cNvSpPr/>
          <p:nvPr/>
        </p:nvSpPr>
        <p:spPr>
          <a:xfrm>
            <a:off x="6786578" y="928670"/>
            <a:ext cx="2143108" cy="642942"/>
          </a:xfrm>
          <a:prstGeom prst="wedgeRoundRectCallout">
            <a:avLst>
              <a:gd name="adj1" fmla="val -94577"/>
              <a:gd name="adj2" fmla="val -889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擦除操作遇到坏块</a:t>
            </a:r>
            <a:r>
              <a:rPr lang="en-US" altLang="zh-CN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/>
            </a:r>
            <a:br>
              <a:rPr lang="en-US" altLang="zh-CN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</a:b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不会向后延展</a:t>
            </a:r>
          </a:p>
        </p:txBody>
      </p:sp>
      <p:pic>
        <p:nvPicPr>
          <p:cNvPr id="6" name="图片 5" descr="C:\Users\z04231\Desktop\擦除 nand_erase_ opts.png"/>
          <p:cNvPicPr/>
          <p:nvPr/>
        </p:nvPicPr>
        <p:blipFill>
          <a:blip r:embed="rId4"/>
          <a:srcRect r="1040"/>
          <a:stretch>
            <a:fillRect/>
          </a:stretch>
        </p:blipFill>
        <p:spPr bwMode="auto">
          <a:xfrm>
            <a:off x="0" y="857232"/>
            <a:ext cx="4000513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左弧形箭头 7"/>
          <p:cNvSpPr/>
          <p:nvPr/>
        </p:nvSpPr>
        <p:spPr>
          <a:xfrm>
            <a:off x="4286264" y="2083995"/>
            <a:ext cx="642940" cy="2249065"/>
          </a:xfrm>
          <a:prstGeom prst="curv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 rot="1651106">
            <a:off x="8143725" y="4402273"/>
            <a:ext cx="660207" cy="1703837"/>
          </a:xfrm>
          <a:prstGeom prst="curvedLeftArrow">
            <a:avLst>
              <a:gd name="adj1" fmla="val 25000"/>
              <a:gd name="adj2" fmla="val 50000"/>
              <a:gd name="adj3" fmla="val 2412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35"/>
          <p:cNvGrpSpPr/>
          <p:nvPr/>
        </p:nvGrpSpPr>
        <p:grpSpPr>
          <a:xfrm>
            <a:off x="4071951" y="5217414"/>
            <a:ext cx="3714762" cy="1022302"/>
            <a:chOff x="4071951" y="5491670"/>
            <a:chExt cx="3714762" cy="1022302"/>
          </a:xfrm>
        </p:grpSpPr>
        <p:sp>
          <p:nvSpPr>
            <p:cNvPr id="19" name="圆角矩形 18"/>
            <p:cNvSpPr/>
            <p:nvPr/>
          </p:nvSpPr>
          <p:spPr>
            <a:xfrm>
              <a:off x="4071951" y="5491670"/>
              <a:ext cx="3714762" cy="1022302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929461" y="5627977"/>
              <a:ext cx="700083" cy="73605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Times New Roman" pitchFamily="18" charset="0"/>
                  <a:cs typeface="Times New Roman" pitchFamily="18" charset="0"/>
                </a:rPr>
                <a:t>mtd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586438" y="5627977"/>
              <a:ext cx="842959" cy="73605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Times New Roman" pitchFamily="18" charset="0"/>
                  <a:cs typeface="Times New Roman" pitchFamily="18" charset="0"/>
                </a:rPr>
                <a:t>nand_chip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214827" y="5627977"/>
              <a:ext cx="842959" cy="73605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host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虚尾箭头 14"/>
            <p:cNvSpPr/>
            <p:nvPr/>
          </p:nvSpPr>
          <p:spPr>
            <a:xfrm rot="10800000">
              <a:off x="6429396" y="5900591"/>
              <a:ext cx="500065" cy="189736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虚尾箭头 15"/>
            <p:cNvSpPr/>
            <p:nvPr/>
          </p:nvSpPr>
          <p:spPr>
            <a:xfrm rot="10800000">
              <a:off x="5072080" y="5900591"/>
              <a:ext cx="500065" cy="189736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5143518" y="3786190"/>
            <a:ext cx="1214432" cy="5452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坏块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处理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8" name="加号 17"/>
          <p:cNvSpPr/>
          <p:nvPr/>
        </p:nvSpPr>
        <p:spPr>
          <a:xfrm>
            <a:off x="5286393" y="4345055"/>
            <a:ext cx="914397" cy="872359"/>
          </a:xfrm>
          <a:prstGeom prst="mathPlus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 rot="5400000" flipH="1" flipV="1">
            <a:off x="3145311" y="1751030"/>
            <a:ext cx="1567530" cy="1143004"/>
          </a:xfrm>
          <a:prstGeom prst="curvedConnector3">
            <a:avLst>
              <a:gd name="adj1" fmla="val 34885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/>
          <p:nvPr/>
        </p:nvCxnSpPr>
        <p:spPr>
          <a:xfrm rot="10800000">
            <a:off x="1357290" y="1428736"/>
            <a:ext cx="1428760" cy="857256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图: 可选过程 34"/>
          <p:cNvSpPr/>
          <p:nvPr/>
        </p:nvSpPr>
        <p:spPr>
          <a:xfrm>
            <a:off x="642910" y="714356"/>
            <a:ext cx="1071570" cy="684086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坏块检测</a:t>
            </a:r>
            <a:endParaRPr lang="en-US" altLang="zh-CN" sz="14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+</a:t>
            </a: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坏块标记</a:t>
            </a:r>
          </a:p>
        </p:txBody>
      </p:sp>
      <p:sp>
        <p:nvSpPr>
          <p:cNvPr id="41" name="圆角矩形标注 40"/>
          <p:cNvSpPr/>
          <p:nvPr/>
        </p:nvSpPr>
        <p:spPr>
          <a:xfrm>
            <a:off x="7072330" y="2214554"/>
            <a:ext cx="1928826" cy="857256"/>
          </a:xfrm>
          <a:prstGeom prst="wedgeRoundRectCallout">
            <a:avLst>
              <a:gd name="adj1" fmla="val -62510"/>
              <a:gd name="adj2" fmla="val -2864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若擦除了</a:t>
            </a:r>
            <a:r>
              <a:rPr lang="en-US" altLang="zh-CN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bbt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所在</a:t>
            </a:r>
            <a:r>
              <a:rPr lang="en-US" altLang="zh-CN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block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，则更新</a:t>
            </a:r>
            <a:r>
              <a:rPr lang="en-US" altLang="zh-CN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flash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中</a:t>
            </a:r>
            <a:r>
              <a:rPr lang="en-US" altLang="zh-CN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bbt</a:t>
            </a:r>
            <a:endParaRPr lang="zh-CN" altLang="en-US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285720" y="142852"/>
            <a:ext cx="8858280" cy="649536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2.2 </a:t>
            </a:r>
            <a:r>
              <a:rPr lang="en-US" altLang="zh-CN" sz="3200" b="1" dirty="0" err="1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uboot</a:t>
            </a:r>
            <a:r>
              <a:rPr lang="zh-CN" altLang="en-US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中擦除操作接口</a:t>
            </a:r>
          </a:p>
          <a:p>
            <a:pPr lvl="0">
              <a:spcBef>
                <a:spcPct val="0"/>
              </a:spcBef>
            </a:pPr>
            <a:endParaRPr lang="zh-CN" altLang="en-US" sz="3200" b="1" dirty="0" smtClean="0">
              <a:solidFill>
                <a:srgbClr val="CC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04231\Desktop\MTD系统主要内容.tif"/>
          <p:cNvPicPr>
            <a:picLocks noChangeAspect="1" noChangeArrowheads="1"/>
          </p:cNvPicPr>
          <p:nvPr/>
        </p:nvPicPr>
        <p:blipFill>
          <a:blip r:embed="rId3" cstate="print"/>
          <a:srcRect l="19065" t="20536" r="48422" b="16071"/>
          <a:stretch>
            <a:fillRect/>
          </a:stretch>
        </p:blipFill>
        <p:spPr bwMode="auto">
          <a:xfrm>
            <a:off x="2078713" y="1571612"/>
            <a:ext cx="6993881" cy="4821025"/>
          </a:xfrm>
          <a:prstGeom prst="rect">
            <a:avLst/>
          </a:prstGeom>
          <a:noFill/>
        </p:spPr>
      </p:pic>
      <p:sp>
        <p:nvSpPr>
          <p:cNvPr id="9" name="Rectangle 9"/>
          <p:cNvSpPr>
            <a:spLocks noGrp="1" noChangeArrowheads="1"/>
          </p:cNvSpPr>
          <p:nvPr>
            <p:ph type="title"/>
          </p:nvPr>
        </p:nvSpPr>
        <p:spPr>
          <a:xfrm>
            <a:off x="395288" y="328613"/>
            <a:ext cx="8129587" cy="671495"/>
          </a:xfrm>
          <a:noFill/>
          <a:ln/>
        </p:spPr>
        <p:txBody>
          <a:bodyPr/>
          <a:lstStyle/>
          <a:p>
            <a:r>
              <a:rPr lang="zh-CN" altLang="en-US" dirty="0" smtClean="0"/>
              <a:t>工作任务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内核中</a:t>
            </a:r>
            <a:r>
              <a:rPr lang="en-US" altLang="zh-CN" dirty="0" smtClean="0"/>
              <a:t>MTD</a:t>
            </a:r>
            <a:r>
              <a:rPr lang="zh-CN" altLang="en-US" dirty="0" smtClean="0"/>
              <a:t>子系统</a:t>
            </a:r>
            <a:endParaRPr lang="zh-CN" altLang="en-US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57158" y="1214422"/>
            <a:ext cx="5572164" cy="14219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阅读内核</a:t>
            </a:r>
            <a:r>
              <a:rPr lang="en-US" altLang="zh-CN" dirty="0" smtClean="0">
                <a:latin typeface="宋体" charset="-122"/>
              </a:rPr>
              <a:t>MTD</a:t>
            </a:r>
            <a:r>
              <a:rPr lang="zh-CN" altLang="en-US" dirty="0" smtClean="0">
                <a:latin typeface="宋体" charset="-122"/>
              </a:rPr>
              <a:t>子系统代码，注释代码；</a:t>
            </a:r>
            <a:endParaRPr lang="en-US" altLang="zh-CN" dirty="0" smtClean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详细总结底层驱动实现，分区处理方法，</a:t>
            </a:r>
            <a:r>
              <a:rPr lang="en-US" altLang="zh-CN" dirty="0" smtClean="0">
                <a:latin typeface="宋体" charset="-122"/>
              </a:rPr>
              <a:t/>
            </a:r>
            <a:br>
              <a:rPr lang="en-US" altLang="zh-CN" dirty="0" smtClean="0">
                <a:latin typeface="宋体" charset="-122"/>
              </a:rPr>
            </a:br>
            <a:r>
              <a:rPr lang="zh-CN" altLang="en-US" dirty="0" smtClean="0">
                <a:latin typeface="宋体" charset="-122"/>
              </a:rPr>
              <a:t>封装成标准块设备的过程；</a:t>
            </a:r>
            <a:endParaRPr lang="en-US" altLang="zh-CN" dirty="0" smtClean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输出文档和</a:t>
            </a:r>
            <a:r>
              <a:rPr lang="en-US" altLang="zh-CN" dirty="0" smtClean="0">
                <a:latin typeface="宋体" charset="-122"/>
              </a:rPr>
              <a:t>PPT</a:t>
            </a:r>
            <a:endParaRPr lang="zh-CN" altLang="en-US" dirty="0">
              <a:latin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214282" y="1285860"/>
          <a:ext cx="4476760" cy="4135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3.1</a:t>
            </a:r>
            <a:r>
              <a:rPr lang="en-US" altLang="zh-CN" dirty="0" smtClean="0">
                <a:solidFill>
                  <a:srgbClr val="C00000"/>
                </a:solidFill>
              </a:rPr>
              <a:t> MTD</a:t>
            </a:r>
            <a:r>
              <a:rPr lang="zh-CN" altLang="en-US" dirty="0" smtClean="0">
                <a:solidFill>
                  <a:srgbClr val="C00000"/>
                </a:solidFill>
              </a:rPr>
              <a:t>子系统的三层架构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流程图: 可选过程 5"/>
          <p:cNvSpPr/>
          <p:nvPr/>
        </p:nvSpPr>
        <p:spPr>
          <a:xfrm>
            <a:off x="4500562" y="1071546"/>
            <a:ext cx="1571636" cy="1000132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MTD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子系统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</a:b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三层架构</a:t>
            </a:r>
          </a:p>
        </p:txBody>
      </p:sp>
      <p:sp>
        <p:nvSpPr>
          <p:cNvPr id="7" name="右弧形箭头 6"/>
          <p:cNvSpPr/>
          <p:nvPr/>
        </p:nvSpPr>
        <p:spPr>
          <a:xfrm rot="2545409">
            <a:off x="5074716" y="2164010"/>
            <a:ext cx="560401" cy="1284316"/>
          </a:xfrm>
          <a:prstGeom prst="curvedLeftArrow">
            <a:avLst>
              <a:gd name="adj1" fmla="val 25000"/>
              <a:gd name="adj2" fmla="val 50000"/>
              <a:gd name="adj3" fmla="val 2412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5857884" y="5143512"/>
            <a:ext cx="2214578" cy="1000132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硬件驱动层实现底层硬件驱动的封装</a:t>
            </a:r>
          </a:p>
        </p:txBody>
      </p:sp>
      <p:sp>
        <p:nvSpPr>
          <p:cNvPr id="9" name="流程图: 可选过程 8"/>
          <p:cNvSpPr/>
          <p:nvPr/>
        </p:nvSpPr>
        <p:spPr>
          <a:xfrm>
            <a:off x="5857884" y="3929066"/>
            <a:ext cx="2214578" cy="1000132"/>
          </a:xfrm>
          <a:prstGeom prst="flowChartAlternateProcess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核心层处理分区信息，为每个分区实现</a:t>
            </a:r>
            <a:r>
              <a:rPr lang="en-US" altLang="zh-CN" dirty="0" err="1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mtd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描述</a:t>
            </a:r>
          </a:p>
        </p:txBody>
      </p:sp>
      <p:sp>
        <p:nvSpPr>
          <p:cNvPr id="10" name="流程图: 可选过程 9"/>
          <p:cNvSpPr/>
          <p:nvPr/>
        </p:nvSpPr>
        <p:spPr>
          <a:xfrm>
            <a:off x="5857884" y="2714620"/>
            <a:ext cx="2214578" cy="1000132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设备层根据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MTD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结构，将其封装成标准块设备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3.2</a:t>
            </a:r>
            <a:r>
              <a:rPr lang="en-US" altLang="zh-CN" dirty="0" smtClean="0">
                <a:solidFill>
                  <a:srgbClr val="C00000"/>
                </a:solidFill>
              </a:rPr>
              <a:t> MTD</a:t>
            </a:r>
            <a:r>
              <a:rPr lang="zh-CN" altLang="en-US" dirty="0" smtClean="0">
                <a:solidFill>
                  <a:srgbClr val="C00000"/>
                </a:solidFill>
              </a:rPr>
              <a:t>驱动层描述结构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Rectangle 12"/>
          <p:cNvSpPr>
            <a:spLocks noRot="1" noChangeArrowheads="1"/>
          </p:cNvSpPr>
          <p:nvPr/>
        </p:nvSpPr>
        <p:spPr bwMode="auto">
          <a:xfrm>
            <a:off x="539556" y="857232"/>
            <a:ext cx="8208267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4013" indent="-354013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驱动层由三个结构体表述，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host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chip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mtd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571472" y="1857364"/>
          <a:ext cx="7715304" cy="4500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圆角矩形 5"/>
          <p:cNvSpPr/>
          <p:nvPr/>
        </p:nvSpPr>
        <p:spPr>
          <a:xfrm>
            <a:off x="928662" y="1357298"/>
            <a:ext cx="4429156" cy="3571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三层结构封装，共同组成了</a:t>
            </a:r>
            <a:r>
              <a:rPr lang="en-US" altLang="zh-CN" dirty="0" err="1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nand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底层驱动</a:t>
            </a:r>
            <a:endParaRPr lang="zh-CN" altLang="en-US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3.3</a:t>
            </a:r>
            <a:r>
              <a:rPr lang="en-US" altLang="zh-CN" dirty="0" smtClean="0">
                <a:solidFill>
                  <a:srgbClr val="C00000"/>
                </a:solidFill>
              </a:rPr>
              <a:t> MTD</a:t>
            </a:r>
            <a:r>
              <a:rPr lang="zh-CN" altLang="en-US" dirty="0" smtClean="0">
                <a:solidFill>
                  <a:srgbClr val="C00000"/>
                </a:solidFill>
              </a:rPr>
              <a:t>核心层的作用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4786314" y="1000108"/>
          <a:ext cx="4048132" cy="3921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圆角矩形 5"/>
          <p:cNvSpPr/>
          <p:nvPr/>
        </p:nvSpPr>
        <p:spPr>
          <a:xfrm>
            <a:off x="285720" y="1071546"/>
            <a:ext cx="4429156" cy="78581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MTD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核心层居中联络上层（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MTD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设备层）和下层（硬件驱动层）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-214346" y="1714488"/>
          <a:ext cx="5286412" cy="3786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右弧形箭头 8"/>
          <p:cNvSpPr/>
          <p:nvPr/>
        </p:nvSpPr>
        <p:spPr>
          <a:xfrm rot="8324783">
            <a:off x="1505719" y="4834954"/>
            <a:ext cx="560401" cy="1527848"/>
          </a:xfrm>
          <a:prstGeom prst="curvedLeftArrow">
            <a:avLst>
              <a:gd name="adj1" fmla="val 25000"/>
              <a:gd name="adj2" fmla="val 50000"/>
              <a:gd name="adj3" fmla="val 2412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2857488" y="5673872"/>
            <a:ext cx="1071570" cy="684086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MTD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核心层作用</a:t>
            </a:r>
          </a:p>
        </p:txBody>
      </p:sp>
      <p:sp>
        <p:nvSpPr>
          <p:cNvPr id="11" name="流程图: 可选过程 10"/>
          <p:cNvSpPr/>
          <p:nvPr/>
        </p:nvSpPr>
        <p:spPr>
          <a:xfrm>
            <a:off x="6572264" y="5357826"/>
            <a:ext cx="1071570" cy="684086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MTD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核心层位置</a:t>
            </a:r>
          </a:p>
        </p:txBody>
      </p:sp>
      <p:sp>
        <p:nvSpPr>
          <p:cNvPr id="12" name="右弧形箭头 11"/>
          <p:cNvSpPr/>
          <p:nvPr/>
        </p:nvSpPr>
        <p:spPr>
          <a:xfrm rot="9927600">
            <a:off x="5567074" y="3974320"/>
            <a:ext cx="560401" cy="1610977"/>
          </a:xfrm>
          <a:prstGeom prst="curvedLeftArrow">
            <a:avLst>
              <a:gd name="adj1" fmla="val 25000"/>
              <a:gd name="adj2" fmla="val 50000"/>
              <a:gd name="adj3" fmla="val 2412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4518" y="3214686"/>
            <a:ext cx="35433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5720" y="207696"/>
            <a:ext cx="6534488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3.4 MTD</a:t>
            </a:r>
            <a:r>
              <a:rPr lang="zh-CN" altLang="en-US" dirty="0" smtClean="0">
                <a:solidFill>
                  <a:srgbClr val="CC0000"/>
                </a:solidFill>
              </a:rPr>
              <a:t>块设备层总体架构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428596" y="1857364"/>
            <a:ext cx="2000264" cy="1143008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MTD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核心层利用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idr</a:t>
            </a:r>
            <a:endParaRPr lang="en-US" altLang="zh-CN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提供了每个分区的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mtd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结构</a:t>
            </a:r>
          </a:p>
        </p:txBody>
      </p:sp>
      <p:sp>
        <p:nvSpPr>
          <p:cNvPr id="10" name="虚尾箭头 9"/>
          <p:cNvSpPr/>
          <p:nvPr/>
        </p:nvSpPr>
        <p:spPr>
          <a:xfrm>
            <a:off x="2500298" y="2285992"/>
            <a:ext cx="571504" cy="35719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26" name="Picture 2" descr="C:\Users\z04231\Desktop\76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1643050"/>
            <a:ext cx="1428760" cy="1386398"/>
          </a:xfrm>
          <a:prstGeom prst="rect">
            <a:avLst/>
          </a:prstGeom>
          <a:noFill/>
        </p:spPr>
      </p:pic>
      <p:sp>
        <p:nvSpPr>
          <p:cNvPr id="11" name="虚尾箭头 10"/>
          <p:cNvSpPr/>
          <p:nvPr/>
        </p:nvSpPr>
        <p:spPr>
          <a:xfrm>
            <a:off x="4286248" y="2357430"/>
            <a:ext cx="571504" cy="35719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4929190" y="1857364"/>
            <a:ext cx="2000264" cy="1143008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块设备层的标准块结构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gendisk</a:t>
            </a:r>
            <a:endParaRPr lang="zh-CN" altLang="en-US" dirty="0" smtClean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cxnSp>
        <p:nvCxnSpPr>
          <p:cNvPr id="16" name="曲线连接符 15"/>
          <p:cNvCxnSpPr/>
          <p:nvPr/>
        </p:nvCxnSpPr>
        <p:spPr>
          <a:xfrm rot="10800000" flipV="1">
            <a:off x="1214414" y="2786058"/>
            <a:ext cx="2143140" cy="642942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流程图: 可选过程 19"/>
          <p:cNvSpPr/>
          <p:nvPr/>
        </p:nvSpPr>
        <p:spPr>
          <a:xfrm>
            <a:off x="500034" y="785794"/>
            <a:ext cx="7572428" cy="857256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mtd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块设备层就是把每个</a:t>
            </a:r>
            <a:r>
              <a:rPr lang="en-US" altLang="zh-CN" dirty="0" err="1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mtd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分区封装成标准块设备，封装的过程中完成</a:t>
            </a:r>
            <a:r>
              <a:rPr lang="en-US" altLang="zh-CN" dirty="0" err="1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gendisk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结构处理，请求队列的配置等工作，最后将块设备注册进内核。</a:t>
            </a:r>
          </a:p>
        </p:txBody>
      </p:sp>
      <p:sp>
        <p:nvSpPr>
          <p:cNvPr id="26" name="流程图: 可选过程 25"/>
          <p:cNvSpPr/>
          <p:nvPr/>
        </p:nvSpPr>
        <p:spPr>
          <a:xfrm>
            <a:off x="500034" y="3429000"/>
            <a:ext cx="642942" cy="2500330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通过翻译层设备过渡</a:t>
            </a:r>
          </a:p>
        </p:txBody>
      </p:sp>
      <p:sp>
        <p:nvSpPr>
          <p:cNvPr id="28" name="虚尾箭头 27"/>
          <p:cNvSpPr/>
          <p:nvPr/>
        </p:nvSpPr>
        <p:spPr>
          <a:xfrm>
            <a:off x="1214414" y="4429132"/>
            <a:ext cx="571504" cy="35719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9" name="流程图: 可选过程 28"/>
          <p:cNvSpPr/>
          <p:nvPr/>
        </p:nvSpPr>
        <p:spPr>
          <a:xfrm>
            <a:off x="7072330" y="3214686"/>
            <a:ext cx="1714512" cy="264320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对于每一个分区，块设备层都会建立一个翻译层设备与之对应。分区信息通过遍历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idr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，得到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mtd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结构。</a:t>
            </a:r>
          </a:p>
        </p:txBody>
      </p:sp>
      <p:sp>
        <p:nvSpPr>
          <p:cNvPr id="30" name="流程图: 可选过程 29"/>
          <p:cNvSpPr/>
          <p:nvPr/>
        </p:nvSpPr>
        <p:spPr>
          <a:xfrm>
            <a:off x="5572132" y="3214686"/>
            <a:ext cx="1214446" cy="2643206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翻译层设备中存在 操作函数集，块设备的请求队列等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04231\Desktop\mtd块设备层注册过程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928802"/>
            <a:ext cx="6135681" cy="4429122"/>
          </a:xfrm>
          <a:prstGeom prst="rect">
            <a:avLst/>
          </a:prstGeom>
          <a:noFill/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5720" y="207696"/>
            <a:ext cx="6534488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3.5 MTD</a:t>
            </a:r>
            <a:r>
              <a:rPr lang="zh-CN" altLang="en-US" dirty="0" smtClean="0">
                <a:solidFill>
                  <a:srgbClr val="CC0000"/>
                </a:solidFill>
              </a:rPr>
              <a:t>块设备层总体架构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285720" y="857232"/>
            <a:ext cx="3286148" cy="928694"/>
            <a:chOff x="4500562" y="1142984"/>
            <a:chExt cx="3286148" cy="928694"/>
          </a:xfrm>
        </p:grpSpPr>
        <p:sp>
          <p:nvSpPr>
            <p:cNvPr id="10" name="虚尾箭头 9"/>
            <p:cNvSpPr/>
            <p:nvPr/>
          </p:nvSpPr>
          <p:spPr>
            <a:xfrm>
              <a:off x="6143636" y="1142984"/>
              <a:ext cx="1643074" cy="928694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仿宋" pitchFamily="49" charset="-122"/>
                  <a:ea typeface="仿宋" pitchFamily="49" charset="-122"/>
                </a:rPr>
                <a:t>多个描述结构；如何组织？？？</a:t>
              </a:r>
              <a:endParaRPr lang="zh-CN" altLang="en-US" sz="1400" dirty="0">
                <a:latin typeface="仿宋" pitchFamily="49" charset="-122"/>
                <a:ea typeface="仿宋" pitchFamily="49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500562" y="1142984"/>
              <a:ext cx="1571636" cy="92869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仿宋" pitchFamily="49" charset="-122"/>
                  <a:ea typeface="仿宋" pitchFamily="49" charset="-122"/>
                </a:rPr>
                <a:t>每一分区对应一个翻译层设备描述结构</a:t>
              </a:r>
              <a:endParaRPr lang="zh-CN" altLang="en-US" sz="1400" dirty="0">
                <a:solidFill>
                  <a:schemeClr val="tx1"/>
                </a:solidFill>
                <a:latin typeface="仿宋" pitchFamily="49" charset="-122"/>
                <a:ea typeface="仿宋" pitchFamily="49" charset="-122"/>
              </a:endParaRPr>
            </a:p>
          </p:txBody>
        </p:sp>
      </p:grpSp>
      <p:cxnSp>
        <p:nvCxnSpPr>
          <p:cNvPr id="17" name="曲线连接符 16"/>
          <p:cNvCxnSpPr/>
          <p:nvPr/>
        </p:nvCxnSpPr>
        <p:spPr>
          <a:xfrm rot="16200000" flipH="1">
            <a:off x="2607455" y="2536025"/>
            <a:ext cx="1571636" cy="357190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圆角矩形标注 21"/>
          <p:cNvSpPr/>
          <p:nvPr/>
        </p:nvSpPr>
        <p:spPr>
          <a:xfrm>
            <a:off x="500034" y="4786322"/>
            <a:ext cx="1643074" cy="857256"/>
          </a:xfrm>
          <a:prstGeom prst="wedgeRoundRectCallout">
            <a:avLst>
              <a:gd name="adj1" fmla="val 37828"/>
              <a:gd name="adj2" fmla="val -7961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接收来自核心层</a:t>
            </a:r>
            <a:r>
              <a:rPr lang="en-US" altLang="zh-CN" sz="1600" dirty="0" err="1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mtd</a:t>
            </a:r>
            <a:r>
              <a:rPr lang="zh-CN" altLang="en-US" sz="16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结构（核心层分区描述）</a:t>
            </a:r>
          </a:p>
        </p:txBody>
      </p:sp>
      <p:sp>
        <p:nvSpPr>
          <p:cNvPr id="23" name="右大括号 22"/>
          <p:cNvSpPr/>
          <p:nvPr/>
        </p:nvSpPr>
        <p:spPr>
          <a:xfrm>
            <a:off x="4000496" y="3571876"/>
            <a:ext cx="285752" cy="928694"/>
          </a:xfrm>
          <a:prstGeom prst="rightBrace">
            <a:avLst>
              <a:gd name="adj1" fmla="val 33666"/>
              <a:gd name="adj2" fmla="val 48746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曲线连接符 23"/>
          <p:cNvCxnSpPr/>
          <p:nvPr/>
        </p:nvCxnSpPr>
        <p:spPr>
          <a:xfrm rot="5400000" flipH="1" flipV="1">
            <a:off x="3571868" y="2786058"/>
            <a:ext cx="2000264" cy="42862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流程图: 可选过程 27"/>
          <p:cNvSpPr/>
          <p:nvPr/>
        </p:nvSpPr>
        <p:spPr>
          <a:xfrm>
            <a:off x="4857752" y="1000108"/>
            <a:ext cx="3643338" cy="1143008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翻译层的操作函数集，直接承接来自上层的访问请求。故按照标准块设备的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512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字节处理数据</a:t>
            </a:r>
          </a:p>
        </p:txBody>
      </p:sp>
      <p:pic>
        <p:nvPicPr>
          <p:cNvPr id="30" name="图片 29" descr="C:\Users\z04231\Desktop\捕获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357430"/>
            <a:ext cx="400052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曲线连接符 13"/>
          <p:cNvCxnSpPr/>
          <p:nvPr/>
        </p:nvCxnSpPr>
        <p:spPr>
          <a:xfrm rot="16200000" flipH="1">
            <a:off x="2893207" y="2250273"/>
            <a:ext cx="3786214" cy="2571768"/>
          </a:xfrm>
          <a:prstGeom prst="curvedConnector3">
            <a:avLst>
              <a:gd name="adj1" fmla="val 57763"/>
            </a:avLst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圆角矩形标注 30"/>
          <p:cNvSpPr/>
          <p:nvPr/>
        </p:nvSpPr>
        <p:spPr>
          <a:xfrm>
            <a:off x="6786578" y="5214950"/>
            <a:ext cx="1928826" cy="857256"/>
          </a:xfrm>
          <a:prstGeom prst="wedgeRoundRectCallout">
            <a:avLst>
              <a:gd name="adj1" fmla="val -1923"/>
              <a:gd name="adj2" fmla="val -87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实现了按扇区的读写，刷</a:t>
            </a:r>
            <a:r>
              <a:rPr lang="en-US" altLang="zh-CN" sz="16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cache</a:t>
            </a:r>
            <a:r>
              <a:rPr lang="zh-CN" altLang="en-US" sz="16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，释放，移除设备等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62950" cy="609600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个人情况简介</a:t>
            </a: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>
          <a:xfrm>
            <a:off x="755576" y="1495325"/>
            <a:ext cx="3683000" cy="4525963"/>
          </a:xfrm>
          <a:prstGeom prst="rect">
            <a:avLst/>
          </a:prstGeom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姓名：张振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工号：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04231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入职时间：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2017-08-14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部门：硬件部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项目组：通用驱动开发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思想导师：秦大兴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直接主管：秦大兴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356100" y="1557338"/>
            <a:ext cx="4038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FF3300"/>
              </a:buClr>
              <a:buFont typeface="Wingdings" pitchFamily="2" charset="2"/>
              <a:buChar char="n"/>
            </a:pP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>最高学历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</a:rPr>
              <a:t>：硕士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3300"/>
              </a:buClr>
              <a:buFont typeface="Wingdings" pitchFamily="2" charset="2"/>
              <a:buChar char="n"/>
            </a:pP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>专业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</a:rPr>
              <a:t>：机械电子工程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3300"/>
              </a:buClr>
              <a:buFont typeface="Wingdings" pitchFamily="2" charset="2"/>
              <a:buChar char="n"/>
            </a:pP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>毕业院校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</a:rPr>
              <a:t>：浙江大学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3300"/>
              </a:buClr>
              <a:buFont typeface="Wingdings" pitchFamily="2" charset="2"/>
              <a:buChar char="n"/>
            </a:pP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>毕业时间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</a:rPr>
              <a:t>2016-03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FF3300"/>
              </a:buClr>
              <a:buFont typeface="Wingdings" pitchFamily="2" charset="2"/>
              <a:buChar char="n"/>
            </a:pP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>入职前研发项目经历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嵌入式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</a:rPr>
              <a:t>软件开发</a:t>
            </a:r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kumimoji="0" lang="zh-CN" altLang="en-US" sz="1400" dirty="0">
                <a:latin typeface="微软雅黑" pitchFamily="34" charset="-122"/>
                <a:ea typeface="微软雅黑" pitchFamily="34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  <a:t/>
            </a:r>
            <a:br>
              <a:rPr kumimoji="0" lang="zh-CN" altLang="en-US" sz="1400" b="1" dirty="0">
                <a:latin typeface="华文中宋" pitchFamily="2" charset="-122"/>
                <a:ea typeface="华文细黑" pitchFamily="2" charset="-122"/>
              </a:rPr>
            </a:br>
            <a:endParaRPr kumimoji="0" lang="zh-CN" altLang="en-US" sz="1400" b="1" dirty="0">
              <a:latin typeface="华文中宋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5720" y="207696"/>
            <a:ext cx="7929618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3.6 MTD</a:t>
            </a:r>
            <a:r>
              <a:rPr lang="zh-CN" altLang="en-US" dirty="0" smtClean="0">
                <a:solidFill>
                  <a:srgbClr val="CC0000"/>
                </a:solidFill>
              </a:rPr>
              <a:t>块设备层翻译设备的操作函数集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C:\Users\z04231\Desktop\写扇区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5286412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标注 5"/>
          <p:cNvSpPr/>
          <p:nvPr/>
        </p:nvSpPr>
        <p:spPr>
          <a:xfrm>
            <a:off x="4143372" y="1000108"/>
            <a:ext cx="1500198" cy="612648"/>
          </a:xfrm>
          <a:prstGeom prst="wedgeRoundRectCallout">
            <a:avLst>
              <a:gd name="adj1" fmla="val -105655"/>
              <a:gd name="adj2" fmla="val -1212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写扇区</a:t>
            </a:r>
            <a:r>
              <a:rPr lang="en-US" altLang="zh-CN" sz="14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/>
            </a:r>
            <a:br>
              <a:rPr lang="en-US" altLang="zh-CN" sz="14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</a:br>
            <a:r>
              <a:rPr lang="en-US" altLang="zh-CN" sz="1400" dirty="0" err="1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writesect</a:t>
            </a:r>
            <a:r>
              <a:rPr lang="zh-CN" altLang="en-US" sz="14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函数按</a:t>
            </a:r>
            <a:r>
              <a:rPr lang="en-US" altLang="zh-CN" sz="14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512</a:t>
            </a:r>
            <a:r>
              <a:rPr lang="zh-CN" altLang="en-US" sz="14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  <a:cs typeface="Times New Roman" pitchFamily="18" charset="0"/>
              </a:rPr>
              <a:t>字节操作</a:t>
            </a:r>
          </a:p>
        </p:txBody>
      </p:sp>
      <p:sp>
        <p:nvSpPr>
          <p:cNvPr id="7" name="流程图: 可选过程 6"/>
          <p:cNvSpPr/>
          <p:nvPr/>
        </p:nvSpPr>
        <p:spPr>
          <a:xfrm>
            <a:off x="4286248" y="1857364"/>
            <a:ext cx="4643502" cy="1500198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写扇区按照标准块设备的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512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字节操作，采用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cache(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大小为块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机制。只有写入的目标扇区与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cache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的缓冲扇区不同，并且当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cache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中数据为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dirty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，才会发生擦写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flash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操作。否则一直在操作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cache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中的数据。</a:t>
            </a:r>
            <a:endPara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endPara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5143504" y="3571876"/>
            <a:ext cx="3786246" cy="928694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remove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函数中，会检测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cache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中数据是否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dirty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，为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dirty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会写入</a:t>
            </a:r>
            <a:r>
              <a:rPr lang="en-US" altLang="zh-CN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flash</a:t>
            </a:r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中，才会释放设备。</a:t>
            </a:r>
          </a:p>
        </p:txBody>
      </p:sp>
      <p:sp>
        <p:nvSpPr>
          <p:cNvPr id="9" name="流程图: 可选过程 8"/>
          <p:cNvSpPr/>
          <p:nvPr/>
        </p:nvSpPr>
        <p:spPr>
          <a:xfrm>
            <a:off x="5572132" y="4714884"/>
            <a:ext cx="3357586" cy="928694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此种机制会有掉电丢失数据的风险，发生写操作时是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按块写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5720" y="207696"/>
            <a:ext cx="7929618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3.7 MTD</a:t>
            </a:r>
            <a:r>
              <a:rPr lang="zh-CN" altLang="en-US" dirty="0" smtClean="0">
                <a:solidFill>
                  <a:srgbClr val="CC0000"/>
                </a:solidFill>
              </a:rPr>
              <a:t>块设备层翻译设备的操作函数集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Picture 2" descr="C:\Users\z04231\Desktop\mtd块设备层注册过程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857364"/>
            <a:ext cx="6135681" cy="4429122"/>
          </a:xfrm>
          <a:prstGeom prst="rect">
            <a:avLst/>
          </a:prstGeom>
          <a:noFill/>
        </p:spPr>
      </p:pic>
      <p:sp>
        <p:nvSpPr>
          <p:cNvPr id="12" name="虚尾箭头 11"/>
          <p:cNvSpPr/>
          <p:nvPr/>
        </p:nvSpPr>
        <p:spPr>
          <a:xfrm>
            <a:off x="1785918" y="1000108"/>
            <a:ext cx="1000132" cy="500066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仿宋" pitchFamily="49" charset="-122"/>
                <a:ea typeface="仿宋" pitchFamily="49" charset="-122"/>
              </a:rPr>
              <a:t>转化？？</a:t>
            </a:r>
            <a:endParaRPr lang="zh-CN" altLang="en-US" sz="16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5720" y="928670"/>
            <a:ext cx="1428760" cy="7143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对标准块设备结构的请求</a:t>
            </a:r>
            <a:endParaRPr lang="zh-CN" altLang="en-US" sz="1400" dirty="0">
              <a:solidFill>
                <a:schemeClr val="tx1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857488" y="928670"/>
            <a:ext cx="1571636" cy="7143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翻译层块设备操作函数集</a:t>
            </a:r>
            <a:endParaRPr lang="zh-CN" altLang="en-US" sz="1400" dirty="0">
              <a:solidFill>
                <a:schemeClr val="tx1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6" name="直角上箭头 15"/>
          <p:cNvSpPr/>
          <p:nvPr/>
        </p:nvSpPr>
        <p:spPr>
          <a:xfrm>
            <a:off x="5429256" y="4000504"/>
            <a:ext cx="2286016" cy="2088842"/>
          </a:xfrm>
          <a:prstGeom prst="bentUpArrow">
            <a:avLst>
              <a:gd name="adj1" fmla="val 9365"/>
              <a:gd name="adj2" fmla="val 13274"/>
              <a:gd name="adj3" fmla="val 2708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dk1"/>
              </a:solidFill>
              <a:latin typeface="仿宋" pitchFamily="49" charset="-122"/>
              <a:ea typeface="仿宋" pitchFamily="49" charset="-122"/>
            </a:endParaRPr>
          </a:p>
        </p:txBody>
      </p:sp>
      <p:graphicFrame>
        <p:nvGraphicFramePr>
          <p:cNvPr id="17" name="图示 16"/>
          <p:cNvGraphicFramePr/>
          <p:nvPr/>
        </p:nvGraphicFramePr>
        <p:xfrm>
          <a:off x="3929058" y="1500174"/>
          <a:ext cx="5024430" cy="2000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圆角矩形 17"/>
          <p:cNvSpPr/>
          <p:nvPr/>
        </p:nvSpPr>
        <p:spPr>
          <a:xfrm>
            <a:off x="3786182" y="5643578"/>
            <a:ext cx="1500198" cy="64294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04231\Desktop\nftl层主要内容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1752621"/>
            <a:ext cx="5543550" cy="4605337"/>
          </a:xfrm>
          <a:prstGeom prst="rect">
            <a:avLst/>
          </a:prstGeom>
          <a:noFill/>
        </p:spPr>
      </p:pic>
      <p:sp>
        <p:nvSpPr>
          <p:cNvPr id="9" name="Rectangle 9"/>
          <p:cNvSpPr>
            <a:spLocks noGrp="1" noChangeArrowheads="1"/>
          </p:cNvSpPr>
          <p:nvPr>
            <p:ph type="title"/>
          </p:nvPr>
        </p:nvSpPr>
        <p:spPr>
          <a:xfrm>
            <a:off x="395288" y="328613"/>
            <a:ext cx="8129587" cy="973137"/>
          </a:xfrm>
          <a:noFill/>
          <a:ln/>
        </p:spPr>
        <p:txBody>
          <a:bodyPr/>
          <a:lstStyle/>
          <a:p>
            <a:r>
              <a:rPr lang="zh-CN" altLang="en-US" dirty="0" smtClean="0"/>
              <a:t>工作任务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内核中的</a:t>
            </a:r>
            <a:r>
              <a:rPr lang="en-US" altLang="zh-CN" dirty="0" smtClean="0"/>
              <a:t>FTL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28596" y="1214422"/>
            <a:ext cx="7993062" cy="14219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阅读内核的</a:t>
            </a:r>
            <a:r>
              <a:rPr lang="en-US" altLang="zh-CN" dirty="0" smtClean="0">
                <a:latin typeface="宋体" charset="-122"/>
              </a:rPr>
              <a:t>FTL</a:t>
            </a:r>
            <a:r>
              <a:rPr lang="zh-CN" altLang="en-US" dirty="0" smtClean="0">
                <a:latin typeface="宋体" charset="-122"/>
              </a:rPr>
              <a:t>系统，注释代码；</a:t>
            </a:r>
            <a:endParaRPr lang="en-US" altLang="zh-CN" dirty="0" smtClean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分析数据在</a:t>
            </a:r>
            <a:r>
              <a:rPr lang="en-US" altLang="zh-CN" dirty="0" smtClean="0">
                <a:latin typeface="宋体" charset="-122"/>
              </a:rPr>
              <a:t>FTL</a:t>
            </a:r>
            <a:r>
              <a:rPr lang="zh-CN" altLang="en-US" dirty="0" smtClean="0">
                <a:latin typeface="宋体" charset="-122"/>
              </a:rPr>
              <a:t>系统中的保存形式；</a:t>
            </a:r>
            <a:endParaRPr lang="en-US" altLang="zh-CN" dirty="0" smtClean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分析</a:t>
            </a:r>
            <a:r>
              <a:rPr lang="en-US" altLang="zh-CN" dirty="0" smtClean="0">
                <a:latin typeface="宋体" charset="-122"/>
              </a:rPr>
              <a:t>FTL</a:t>
            </a:r>
            <a:r>
              <a:rPr lang="zh-CN" altLang="en-US" dirty="0" smtClean="0">
                <a:latin typeface="宋体" charset="-122"/>
              </a:rPr>
              <a:t>以</a:t>
            </a:r>
            <a:r>
              <a:rPr lang="en-US" altLang="zh-CN" dirty="0" smtClean="0">
                <a:latin typeface="宋体" charset="-122"/>
              </a:rPr>
              <a:t>chain</a:t>
            </a:r>
            <a:r>
              <a:rPr lang="zh-CN" altLang="en-US" dirty="0" smtClean="0">
                <a:latin typeface="宋体" charset="-122"/>
              </a:rPr>
              <a:t>的形式管理块的方法；</a:t>
            </a:r>
            <a:endParaRPr lang="en-US" altLang="zh-CN" dirty="0" smtClean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输出文档和</a:t>
            </a:r>
            <a:r>
              <a:rPr lang="en-US" altLang="zh-CN" dirty="0" smtClean="0">
                <a:latin typeface="宋体" charset="-122"/>
              </a:rPr>
              <a:t>PPT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4.1 </a:t>
            </a:r>
            <a:r>
              <a:rPr lang="en-US" altLang="zh-CN" dirty="0" err="1" smtClean="0">
                <a:solidFill>
                  <a:srgbClr val="C00000"/>
                </a:solidFill>
              </a:rPr>
              <a:t>Nandflash</a:t>
            </a:r>
            <a:r>
              <a:rPr lang="en-US" altLang="zh-CN" dirty="0" smtClean="0">
                <a:solidFill>
                  <a:srgbClr val="C00000"/>
                </a:solidFill>
              </a:rPr>
              <a:t> FTL</a:t>
            </a:r>
            <a:r>
              <a:rPr lang="zh-CN" altLang="en-US" dirty="0" smtClean="0">
                <a:solidFill>
                  <a:srgbClr val="C00000"/>
                </a:solidFill>
              </a:rPr>
              <a:t>层概述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 descr="http://hi.csdn.net/attachment/201201/30/0_13279158376T8I.g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385765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圆角矩形 7"/>
          <p:cNvSpPr/>
          <p:nvPr/>
        </p:nvSpPr>
        <p:spPr>
          <a:xfrm>
            <a:off x="4214810" y="1142984"/>
            <a:ext cx="4500594" cy="200026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对于嵌入式系统中，一般采用的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yaffs2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或是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ubifs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，这两种是针对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nandflash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的文件系统，此种情况下不会启用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nftl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。当使用针对机械硬盘的文件系统时，如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ext2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fat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等，则需要启用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nftl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层。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214810" y="3643314"/>
            <a:ext cx="4500594" cy="121444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nftl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层负责处理上层文件系统以扇区为单位的读写操作；处理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Nandflash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的平衡耗损，坏块管理等。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85720" y="5143512"/>
            <a:ext cx="5929354" cy="857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ftl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和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nftl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分别是针对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norflash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和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nandflash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的系统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4.2 </a:t>
            </a:r>
            <a:r>
              <a:rPr lang="en-US" altLang="zh-CN" dirty="0" smtClean="0">
                <a:solidFill>
                  <a:srgbClr val="C00000"/>
                </a:solidFill>
              </a:rPr>
              <a:t>FTL</a:t>
            </a:r>
            <a:r>
              <a:rPr lang="zh-CN" altLang="en-US" dirty="0" smtClean="0">
                <a:solidFill>
                  <a:srgbClr val="C00000"/>
                </a:solidFill>
              </a:rPr>
              <a:t>层中</a:t>
            </a:r>
            <a:r>
              <a:rPr lang="en-US" altLang="zh-CN" dirty="0" smtClean="0">
                <a:solidFill>
                  <a:srgbClr val="C00000"/>
                </a:solidFill>
              </a:rPr>
              <a:t>chain</a:t>
            </a:r>
            <a:r>
              <a:rPr lang="zh-CN" altLang="en-US" dirty="0" smtClean="0">
                <a:solidFill>
                  <a:srgbClr val="C00000"/>
                </a:solidFill>
              </a:rPr>
              <a:t>的介绍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285752" y="1071546"/>
            <a:ext cx="5715008" cy="1428760"/>
            <a:chOff x="214314" y="1071546"/>
            <a:chExt cx="5715008" cy="1428760"/>
          </a:xfrm>
        </p:grpSpPr>
        <p:sp>
          <p:nvSpPr>
            <p:cNvPr id="6" name="流程图: 磁盘 5"/>
            <p:cNvSpPr/>
            <p:nvPr/>
          </p:nvSpPr>
          <p:spPr>
            <a:xfrm>
              <a:off x="1071538" y="1285860"/>
              <a:ext cx="914400" cy="857256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block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流程图: 磁盘 6"/>
            <p:cNvSpPr/>
            <p:nvPr/>
          </p:nvSpPr>
          <p:spPr>
            <a:xfrm>
              <a:off x="2285984" y="1285860"/>
              <a:ext cx="914400" cy="857256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block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流程图: 磁盘 7"/>
            <p:cNvSpPr/>
            <p:nvPr/>
          </p:nvSpPr>
          <p:spPr>
            <a:xfrm>
              <a:off x="3500430" y="1285860"/>
              <a:ext cx="914400" cy="857256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block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流程图: 磁盘 8"/>
            <p:cNvSpPr/>
            <p:nvPr/>
          </p:nvSpPr>
          <p:spPr>
            <a:xfrm>
              <a:off x="4714876" y="1285860"/>
              <a:ext cx="914400" cy="857256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block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形状 16"/>
            <p:cNvCxnSpPr>
              <a:stCxn id="6" idx="3"/>
              <a:endCxn id="7" idx="0"/>
            </p:cNvCxnSpPr>
            <p:nvPr/>
          </p:nvCxnSpPr>
          <p:spPr>
            <a:xfrm rot="5400000" flipH="1" flipV="1">
              <a:off x="1850209" y="1250141"/>
              <a:ext cx="571504" cy="1214446"/>
            </a:xfrm>
            <a:prstGeom prst="curvedConnector5">
              <a:avLst>
                <a:gd name="adj1" fmla="val -40000"/>
                <a:gd name="adj2" fmla="val 50000"/>
                <a:gd name="adj3" fmla="val 14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形状 17"/>
            <p:cNvCxnSpPr>
              <a:stCxn id="7" idx="3"/>
              <a:endCxn id="8" idx="0"/>
            </p:cNvCxnSpPr>
            <p:nvPr/>
          </p:nvCxnSpPr>
          <p:spPr>
            <a:xfrm rot="5400000" flipH="1" flipV="1">
              <a:off x="3064655" y="1250141"/>
              <a:ext cx="571504" cy="1214446"/>
            </a:xfrm>
            <a:prstGeom prst="curvedConnector5">
              <a:avLst>
                <a:gd name="adj1" fmla="val -40000"/>
                <a:gd name="adj2" fmla="val 50000"/>
                <a:gd name="adj3" fmla="val 14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形状 20"/>
            <p:cNvCxnSpPr>
              <a:stCxn id="8" idx="3"/>
              <a:endCxn id="9" idx="0"/>
            </p:cNvCxnSpPr>
            <p:nvPr/>
          </p:nvCxnSpPr>
          <p:spPr>
            <a:xfrm rot="5400000" flipH="1" flipV="1">
              <a:off x="4279101" y="1250141"/>
              <a:ext cx="571504" cy="1214446"/>
            </a:xfrm>
            <a:prstGeom prst="curvedConnector5">
              <a:avLst>
                <a:gd name="adj1" fmla="val -40000"/>
                <a:gd name="adj2" fmla="val 50000"/>
                <a:gd name="adj3" fmla="val 14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/>
          </p:nvSpPr>
          <p:spPr>
            <a:xfrm>
              <a:off x="214314" y="1071546"/>
              <a:ext cx="5715008" cy="142876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4314" y="1357298"/>
              <a:ext cx="857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Virtual </a:t>
              </a:r>
              <a:br>
                <a:rPr lang="en-US" altLang="zh-CN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</a:br>
              <a:r>
                <a:rPr lang="en-US" altLang="zh-CN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chain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072198" y="1214422"/>
            <a:ext cx="2928958" cy="11430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nftl</a:t>
            </a:r>
            <a:r>
              <a:rPr lang="zh-CN" altLang="en-US" dirty="0" smtClean="0"/>
              <a:t>中以</a:t>
            </a:r>
            <a:r>
              <a:rPr lang="en-US" altLang="zh-CN" dirty="0" smtClean="0"/>
              <a:t>chain</a:t>
            </a:r>
            <a:r>
              <a:rPr lang="zh-CN" altLang="en-US" dirty="0" smtClean="0"/>
              <a:t>的形式存储数据，称为虚拟链；</a:t>
            </a:r>
            <a:endParaRPr lang="en-US" altLang="zh-CN" dirty="0" smtClean="0"/>
          </a:p>
        </p:txBody>
      </p:sp>
      <p:sp>
        <p:nvSpPr>
          <p:cNvPr id="19" name="圆角矩形 18"/>
          <p:cNvSpPr/>
          <p:nvPr/>
        </p:nvSpPr>
        <p:spPr>
          <a:xfrm>
            <a:off x="357158" y="2786058"/>
            <a:ext cx="5143536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上层文件系统已写扇区的形式将数据传递至</a:t>
            </a:r>
            <a:r>
              <a:rPr lang="en-US" altLang="zh-CN" dirty="0" err="1" smtClean="0"/>
              <a:t>nftl</a:t>
            </a:r>
            <a:r>
              <a:rPr lang="zh-CN" altLang="en-US" dirty="0" smtClean="0"/>
              <a:t>层；</a:t>
            </a:r>
            <a:endParaRPr lang="en-US" altLang="zh-CN" dirty="0" smtClean="0"/>
          </a:p>
        </p:txBody>
      </p:sp>
      <p:sp>
        <p:nvSpPr>
          <p:cNvPr id="20" name="圆角矩形 19"/>
          <p:cNvSpPr/>
          <p:nvPr/>
        </p:nvSpPr>
        <p:spPr>
          <a:xfrm>
            <a:off x="357158" y="3500438"/>
            <a:ext cx="5143536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 smtClean="0"/>
              <a:t>nftl</a:t>
            </a:r>
            <a:r>
              <a:rPr lang="zh-CN" altLang="en-US" dirty="0" smtClean="0"/>
              <a:t>层将扇区号转化为块号，和在块内的偏移；</a:t>
            </a:r>
            <a:endParaRPr lang="en-US" altLang="zh-CN" dirty="0" smtClean="0"/>
          </a:p>
        </p:txBody>
      </p:sp>
      <p:sp>
        <p:nvSpPr>
          <p:cNvPr id="22" name="圆角矩形 21"/>
          <p:cNvSpPr/>
          <p:nvPr/>
        </p:nvSpPr>
        <p:spPr>
          <a:xfrm>
            <a:off x="357158" y="4214818"/>
            <a:ext cx="5143536" cy="6429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根据块号得到对应的</a:t>
            </a:r>
            <a:r>
              <a:rPr lang="en-US" altLang="zh-CN" dirty="0" smtClean="0"/>
              <a:t>chain</a:t>
            </a:r>
            <a:r>
              <a:rPr lang="zh-CN" altLang="en-US" dirty="0" smtClean="0"/>
              <a:t>，然后在</a:t>
            </a:r>
            <a:r>
              <a:rPr lang="en-US" altLang="zh-CN" dirty="0" smtClean="0"/>
              <a:t>chain</a:t>
            </a:r>
            <a:r>
              <a:rPr lang="zh-CN" altLang="en-US" dirty="0" smtClean="0"/>
              <a:t>中从前向后找到对应页为空闲的块写入</a:t>
            </a:r>
            <a:endParaRPr lang="en-US" altLang="zh-CN" dirty="0" smtClean="0"/>
          </a:p>
        </p:txBody>
      </p:sp>
      <p:sp>
        <p:nvSpPr>
          <p:cNvPr id="24" name="圆角矩形 23"/>
          <p:cNvSpPr/>
          <p:nvPr/>
        </p:nvSpPr>
        <p:spPr>
          <a:xfrm>
            <a:off x="142844" y="2643182"/>
            <a:ext cx="5786478" cy="23574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形标注 26"/>
          <p:cNvSpPr/>
          <p:nvPr/>
        </p:nvSpPr>
        <p:spPr>
          <a:xfrm>
            <a:off x="6643702" y="3714752"/>
            <a:ext cx="2286016" cy="1214446"/>
          </a:xfrm>
          <a:prstGeom prst="wedgeEllipseCallout">
            <a:avLst>
              <a:gd name="adj1" fmla="val -79295"/>
              <a:gd name="adj2" fmla="val 31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从文件系统扇区号得到块号和页号的过程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285720" y="5214950"/>
            <a:ext cx="5143536" cy="78581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操作</a:t>
            </a:r>
            <a:r>
              <a:rPr lang="en-US" altLang="zh-CN" dirty="0" smtClean="0"/>
              <a:t>chain</a:t>
            </a:r>
            <a:r>
              <a:rPr lang="zh-CN" altLang="en-US" dirty="0" smtClean="0"/>
              <a:t>时，需要空闲块，则从备选空闲池中加入空闲块，无空闲块时，折叠链</a:t>
            </a:r>
            <a:endParaRPr lang="en-US" altLang="zh-CN" dirty="0" smtClean="0"/>
          </a:p>
        </p:txBody>
      </p:sp>
      <p:sp>
        <p:nvSpPr>
          <p:cNvPr id="31" name="椭圆形标注 30"/>
          <p:cNvSpPr/>
          <p:nvPr/>
        </p:nvSpPr>
        <p:spPr>
          <a:xfrm>
            <a:off x="6286512" y="5286388"/>
            <a:ext cx="2286016" cy="857256"/>
          </a:xfrm>
          <a:prstGeom prst="wedgeEllipseCallout">
            <a:avLst>
              <a:gd name="adj1" fmla="val -79295"/>
              <a:gd name="adj2" fmla="val 31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chain</a:t>
            </a:r>
            <a:r>
              <a:rPr lang="zh-CN" alt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的总体管理方式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4.3 </a:t>
            </a:r>
            <a:r>
              <a:rPr lang="en-US" altLang="zh-CN" dirty="0" smtClean="0">
                <a:solidFill>
                  <a:srgbClr val="C00000"/>
                </a:solidFill>
              </a:rPr>
              <a:t>FTL</a:t>
            </a:r>
            <a:r>
              <a:rPr lang="zh-CN" altLang="en-US" dirty="0" smtClean="0">
                <a:solidFill>
                  <a:srgbClr val="C00000"/>
                </a:solidFill>
              </a:rPr>
              <a:t>层的中写入数据的过程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6" name="图示 15"/>
          <p:cNvGraphicFramePr/>
          <p:nvPr/>
        </p:nvGraphicFramePr>
        <p:xfrm>
          <a:off x="71438" y="928670"/>
          <a:ext cx="4500562" cy="2000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圆角矩形 18"/>
          <p:cNvSpPr/>
          <p:nvPr/>
        </p:nvSpPr>
        <p:spPr>
          <a:xfrm>
            <a:off x="428596" y="3214686"/>
            <a:ext cx="8143932" cy="128588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平衡耗损：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采用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chain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时，文件系统不停修改某个文件时，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chain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不会再擦除文件原本所在块，而是用一个新块，直接保存新文件数据。若无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chain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，则会不停擦写该块。建立了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uci1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，包含擦除次数</a:t>
            </a:r>
            <a:r>
              <a:rPr lang="en-US" altLang="zh-CN" sz="2000" dirty="0" err="1" smtClean="0">
                <a:latin typeface="仿宋" pitchFamily="49" charset="-122"/>
                <a:ea typeface="仿宋" pitchFamily="49" charset="-122"/>
              </a:rPr>
              <a:t>wearinfo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，目前版本未用该次数。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28596" y="5715016"/>
            <a:ext cx="8143932" cy="64294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数据呈现：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根据写入页的页号，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chain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会把数据存放至对应的页。即保存的页号始终是固定的，保证了数据可被管理。</a:t>
            </a:r>
          </a:p>
        </p:txBody>
      </p:sp>
      <p:pic>
        <p:nvPicPr>
          <p:cNvPr id="7" name="图片 6" descr="http://hi.csdn.net/attachment/201201/30/0_1327916375pfh4.gif"/>
          <p:cNvPicPr/>
          <p:nvPr/>
        </p:nvPicPr>
        <p:blipFill>
          <a:blip r:embed="rId6"/>
          <a:srcRect l="3226" b="9426"/>
          <a:stretch>
            <a:fillRect/>
          </a:stretch>
        </p:blipFill>
        <p:spPr bwMode="auto">
          <a:xfrm>
            <a:off x="4643438" y="857232"/>
            <a:ext cx="428628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圆角矩形 7"/>
          <p:cNvSpPr/>
          <p:nvPr/>
        </p:nvSpPr>
        <p:spPr>
          <a:xfrm>
            <a:off x="428596" y="4643446"/>
            <a:ext cx="8143932" cy="9286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仿宋" pitchFamily="49" charset="-122"/>
                <a:ea typeface="仿宋" pitchFamily="49" charset="-122"/>
              </a:rPr>
              <a:t>坏块管理：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根据上电扫描过程中，检测坏块，若为坏块直接剔除；折叠链的过程中会擦除块，判断擦除结果，为坏块剔除；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 descr="C:\Users\z04231\Desktop\u=1295775498,3400139676&amp;fm=27&amp;gp=0.jpg"/>
          <p:cNvPicPr>
            <a:picLocks noChangeAspect="1" noChangeArrowheads="1"/>
          </p:cNvPicPr>
          <p:nvPr/>
        </p:nvPicPr>
        <p:blipFill>
          <a:blip r:embed="rId2"/>
          <a:srcRect l="34500" t="8000" r="29500" b="13999"/>
          <a:stretch>
            <a:fillRect/>
          </a:stretch>
        </p:blipFill>
        <p:spPr bwMode="auto">
          <a:xfrm>
            <a:off x="1000100" y="2357430"/>
            <a:ext cx="747351" cy="1214446"/>
          </a:xfrm>
          <a:prstGeom prst="rect">
            <a:avLst/>
          </a:prstGeom>
          <a:noFill/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4.5 </a:t>
            </a:r>
            <a:r>
              <a:rPr lang="en-US" altLang="zh-CN" dirty="0" smtClean="0">
                <a:solidFill>
                  <a:srgbClr val="C00000"/>
                </a:solidFill>
              </a:rPr>
              <a:t>chain</a:t>
            </a:r>
            <a:r>
              <a:rPr lang="zh-CN" altLang="en-US" dirty="0" smtClean="0">
                <a:solidFill>
                  <a:srgbClr val="C00000"/>
                </a:solidFill>
              </a:rPr>
              <a:t>的实现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图示 10"/>
          <p:cNvGraphicFramePr/>
          <p:nvPr/>
        </p:nvGraphicFramePr>
        <p:xfrm>
          <a:off x="428596" y="1071546"/>
          <a:ext cx="3309918" cy="1071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右大括号 11"/>
          <p:cNvSpPr/>
          <p:nvPr/>
        </p:nvSpPr>
        <p:spPr>
          <a:xfrm rot="5400000">
            <a:off x="1643042" y="2786058"/>
            <a:ext cx="642942" cy="2357454"/>
          </a:xfrm>
          <a:prstGeom prst="rightBrace">
            <a:avLst>
              <a:gd name="adj1" fmla="val 33666"/>
              <a:gd name="adj2" fmla="val 48284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00034" y="4366280"/>
          <a:ext cx="3579495" cy="1920240"/>
        </p:xfrm>
        <a:graphic>
          <a:graphicData uri="http://schemas.openxmlformats.org/drawingml/2006/table">
            <a:tbl>
              <a:tblPr/>
              <a:tblGrid>
                <a:gridCol w="878840"/>
                <a:gridCol w="2700655"/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Times New Roman"/>
                          <a:ea typeface="仿宋"/>
                          <a:cs typeface="Times New Roman"/>
                        </a:rPr>
                        <a:t>EUNtable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Index num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仿宋"/>
                          <a:cs typeface="Times New Roman"/>
                        </a:rPr>
                        <a:t>Data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1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Times New Roman"/>
                        <a:ea typeface="仿宋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2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Times New Roman"/>
                        <a:ea typeface="仿宋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3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Times New Roman"/>
                        <a:ea typeface="仿宋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Times New Roman"/>
                          <a:ea typeface="仿宋"/>
                          <a:cs typeface="Times New Roman"/>
                        </a:rPr>
                        <a:t>……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Times New Roman"/>
                          <a:ea typeface="仿宋"/>
                          <a:cs typeface="Times New Roman"/>
                        </a:rPr>
                        <a:t>……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1024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Times New Roman"/>
                        <a:ea typeface="仿宋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572000" y="4395553"/>
          <a:ext cx="3579495" cy="1920240"/>
        </p:xfrm>
        <a:graphic>
          <a:graphicData uri="http://schemas.openxmlformats.org/drawingml/2006/table">
            <a:tbl>
              <a:tblPr/>
              <a:tblGrid>
                <a:gridCol w="878840"/>
                <a:gridCol w="2700655"/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 smtClean="0">
                          <a:latin typeface="Times New Roman"/>
                          <a:ea typeface="仿宋"/>
                          <a:cs typeface="Times New Roman"/>
                        </a:rPr>
                        <a:t>ReplUnitTable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Index num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Data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仿宋"/>
                          <a:cs typeface="Times New Roman"/>
                        </a:rPr>
                        <a:t>1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Times New Roman"/>
                        <a:ea typeface="仿宋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2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Times New Roman"/>
                        <a:ea typeface="仿宋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3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100">
                        <a:latin typeface="Times New Roman"/>
                        <a:ea typeface="仿宋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Times New Roman"/>
                          <a:ea typeface="仿宋"/>
                          <a:cs typeface="Times New Roman"/>
                        </a:rPr>
                        <a:t>……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atin typeface="Times New Roman"/>
                          <a:ea typeface="仿宋"/>
                          <a:cs typeface="Times New Roman"/>
                        </a:rPr>
                        <a:t>……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仿宋"/>
                          <a:cs typeface="Times New Roman"/>
                        </a:rPr>
                        <a:t>1024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Times New Roman"/>
                        <a:ea typeface="仿宋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圆角矩形 16"/>
          <p:cNvSpPr/>
          <p:nvPr/>
        </p:nvSpPr>
        <p:spPr>
          <a:xfrm>
            <a:off x="4214778" y="928670"/>
            <a:ext cx="4714940" cy="12858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 smtClean="0">
                <a:latin typeface="仿宋" pitchFamily="49" charset="-122"/>
                <a:ea typeface="仿宋" pitchFamily="49" charset="-122"/>
              </a:rPr>
              <a:t>nftl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中使用两个表格（数组）来实现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chain</a:t>
            </a:r>
          </a:p>
          <a:p>
            <a:r>
              <a:rPr lang="en-US" kern="100" dirty="0" err="1" smtClean="0">
                <a:latin typeface="Times New Roman"/>
                <a:ea typeface="仿宋"/>
                <a:cs typeface="Times New Roman"/>
              </a:rPr>
              <a:t>EUNtable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（</a:t>
            </a:r>
            <a:r>
              <a:rPr lang="en-US" altLang="zh-CN" kern="100" dirty="0" smtClean="0">
                <a:latin typeface="Times New Roman"/>
                <a:ea typeface="仿宋"/>
                <a:cs typeface="Times New Roman"/>
              </a:rPr>
              <a:t>erase unit num table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）</a:t>
            </a:r>
            <a:endParaRPr lang="en-US" altLang="zh-CN" kern="100" dirty="0" smtClean="0">
              <a:latin typeface="Times New Roman"/>
              <a:ea typeface="仿宋"/>
              <a:cs typeface="Times New Roman"/>
            </a:endParaRPr>
          </a:p>
          <a:p>
            <a:r>
              <a:rPr lang="en-US" kern="100" dirty="0" err="1" smtClean="0">
                <a:latin typeface="Times New Roman"/>
                <a:ea typeface="仿宋"/>
                <a:cs typeface="Times New Roman"/>
              </a:rPr>
              <a:t>ReplUnitTable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（</a:t>
            </a:r>
            <a:r>
              <a:rPr lang="en-US" altLang="zh-CN" kern="100" dirty="0" smtClean="0">
                <a:latin typeface="Times New Roman"/>
                <a:ea typeface="仿宋"/>
                <a:cs typeface="Times New Roman"/>
              </a:rPr>
              <a:t>replace unit table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）</a:t>
            </a:r>
            <a:endParaRPr lang="zh-CN" altLang="en-US" sz="1400" kern="100" dirty="0" smtClean="0">
              <a:cs typeface="Times New Roman"/>
            </a:endParaRPr>
          </a:p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两个数组的长度 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== flash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块号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143372" y="2357430"/>
            <a:ext cx="4714908" cy="78581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kern="100" dirty="0" err="1" smtClean="0">
                <a:latin typeface="Times New Roman"/>
                <a:ea typeface="仿宋"/>
                <a:cs typeface="Times New Roman"/>
              </a:rPr>
              <a:t>EUNtable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的</a:t>
            </a:r>
            <a:r>
              <a:rPr lang="en-US" altLang="zh-CN" kern="100" dirty="0" smtClean="0">
                <a:latin typeface="Times New Roman"/>
                <a:ea typeface="仿宋"/>
                <a:cs typeface="Times New Roman"/>
              </a:rPr>
              <a:t>index num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代表</a:t>
            </a:r>
            <a:r>
              <a:rPr lang="en-US" altLang="zh-CN" kern="100" dirty="0" smtClean="0">
                <a:latin typeface="Times New Roman"/>
                <a:ea typeface="仿宋"/>
                <a:cs typeface="Times New Roman"/>
              </a:rPr>
              <a:t>chain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的链号，</a:t>
            </a:r>
            <a:r>
              <a:rPr lang="en-US" kern="100" dirty="0" smtClean="0">
                <a:latin typeface="Times New Roman"/>
                <a:ea typeface="仿宋"/>
                <a:cs typeface="Times New Roman"/>
              </a:rPr>
              <a:t> </a:t>
            </a:r>
            <a:r>
              <a:rPr lang="en-US" kern="100" dirty="0" err="1" smtClean="0">
                <a:latin typeface="Times New Roman"/>
                <a:ea typeface="仿宋"/>
                <a:cs typeface="Times New Roman"/>
              </a:rPr>
              <a:t>EUNtable</a:t>
            </a:r>
            <a:r>
              <a:rPr lang="en-US" kern="100" dirty="0" smtClean="0">
                <a:latin typeface="Times New Roman"/>
                <a:ea typeface="仿宋"/>
                <a:cs typeface="Times New Roman"/>
              </a:rPr>
              <a:t>[index num]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表示</a:t>
            </a:r>
            <a:r>
              <a:rPr lang="en-US" altLang="zh-CN" kern="100" dirty="0" smtClean="0">
                <a:latin typeface="Times New Roman"/>
                <a:ea typeface="仿宋"/>
                <a:cs typeface="Times New Roman"/>
              </a:rPr>
              <a:t>chain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中第一个块</a:t>
            </a:r>
            <a:endParaRPr lang="zh-CN" altLang="en-US" dirty="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571868" y="3286124"/>
            <a:ext cx="5286412" cy="92869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kern="100" dirty="0" err="1" smtClean="0">
                <a:latin typeface="Times New Roman"/>
                <a:ea typeface="仿宋"/>
                <a:cs typeface="Times New Roman"/>
              </a:rPr>
              <a:t>ReplUnitTable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的</a:t>
            </a:r>
            <a:r>
              <a:rPr lang="en-US" altLang="zh-CN" kern="100" dirty="0" smtClean="0">
                <a:latin typeface="Times New Roman"/>
                <a:ea typeface="仿宋"/>
                <a:cs typeface="Times New Roman"/>
              </a:rPr>
              <a:t>index num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代表块号；</a:t>
            </a:r>
            <a:endParaRPr lang="en-US" altLang="zh-CN" kern="100" dirty="0" smtClean="0">
              <a:latin typeface="Times New Roman"/>
              <a:ea typeface="仿宋"/>
              <a:cs typeface="Times New Roman"/>
            </a:endParaRPr>
          </a:p>
          <a:p>
            <a:r>
              <a:rPr lang="en-US" kern="100" dirty="0" err="1" smtClean="0">
                <a:latin typeface="Times New Roman"/>
                <a:ea typeface="仿宋"/>
                <a:cs typeface="Times New Roman"/>
              </a:rPr>
              <a:t>ReplUnitTable</a:t>
            </a:r>
            <a:r>
              <a:rPr lang="en-US" kern="100" dirty="0" smtClean="0">
                <a:latin typeface="Times New Roman"/>
                <a:ea typeface="仿宋"/>
                <a:cs typeface="Times New Roman"/>
              </a:rPr>
              <a:t>[</a:t>
            </a:r>
            <a:r>
              <a:rPr lang="en-US" altLang="zh-CN" kern="100" dirty="0" smtClean="0">
                <a:latin typeface="Times New Roman"/>
                <a:ea typeface="仿宋"/>
                <a:cs typeface="Times New Roman"/>
              </a:rPr>
              <a:t>index num</a:t>
            </a:r>
            <a:r>
              <a:rPr lang="en-US" kern="100" dirty="0" smtClean="0">
                <a:latin typeface="Times New Roman"/>
                <a:ea typeface="仿宋"/>
                <a:cs typeface="Times New Roman"/>
              </a:rPr>
              <a:t>]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表示</a:t>
            </a:r>
            <a:r>
              <a:rPr lang="en-US" altLang="zh-CN" kern="100" dirty="0" smtClean="0">
                <a:latin typeface="Times New Roman"/>
                <a:ea typeface="仿宋"/>
                <a:cs typeface="Times New Roman"/>
              </a:rPr>
              <a:t>chain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中块号为</a:t>
            </a:r>
            <a:r>
              <a:rPr lang="en-US" altLang="zh-CN" kern="100" dirty="0" smtClean="0">
                <a:latin typeface="Times New Roman"/>
                <a:ea typeface="仿宋"/>
                <a:cs typeface="Times New Roman"/>
              </a:rPr>
              <a:t>index num</a:t>
            </a:r>
            <a:r>
              <a:rPr lang="zh-CN" altLang="en-US" kern="100" dirty="0" smtClean="0">
                <a:latin typeface="Times New Roman"/>
                <a:ea typeface="仿宋"/>
                <a:cs typeface="Times New Roman"/>
              </a:rPr>
              <a:t>的下一个块的块号。</a:t>
            </a:r>
            <a:endParaRPr lang="zh-CN" altLang="en-US" dirty="0" smtClean="0">
              <a:latin typeface="仿宋" pitchFamily="49" charset="-122"/>
              <a:ea typeface="仿宋" pitchFamily="49" charset="-122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1928794" y="2428868"/>
            <a:ext cx="1170133" cy="1000132"/>
            <a:chOff x="3282026" y="0"/>
            <a:chExt cx="1170133" cy="1214446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圆角矩形 21"/>
            <p:cNvSpPr/>
            <p:nvPr/>
          </p:nvSpPr>
          <p:spPr>
            <a:xfrm>
              <a:off x="3282026" y="0"/>
              <a:ext cx="1170133" cy="1214446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7500176"/>
                <a:satOff val="-11253"/>
                <a:lumOff val="-1830"/>
                <a:alphaOff val="0"/>
              </a:schemeClr>
            </a:fillRef>
            <a:effectRef idx="2">
              <a:schemeClr val="accent3">
                <a:hueOff val="7500176"/>
                <a:satOff val="-11253"/>
                <a:lumOff val="-183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4"/>
            <p:cNvSpPr/>
            <p:nvPr/>
          </p:nvSpPr>
          <p:spPr>
            <a:xfrm>
              <a:off x="3316298" y="34272"/>
              <a:ext cx="1101589" cy="11459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>
                  <a:solidFill>
                    <a:schemeClr val="tx1"/>
                  </a:solidFill>
                  <a:latin typeface="仿宋" pitchFamily="49" charset="-122"/>
                  <a:ea typeface="仿宋" pitchFamily="49" charset="-122"/>
                </a:rPr>
                <a:t>怎么把多个块链接成一条</a:t>
              </a:r>
              <a:r>
                <a:rPr lang="en-US" altLang="zh-CN" sz="1400" kern="1200" dirty="0" smtClean="0">
                  <a:solidFill>
                    <a:schemeClr val="tx1"/>
                  </a:solidFill>
                  <a:latin typeface="仿宋" pitchFamily="49" charset="-122"/>
                  <a:ea typeface="仿宋" pitchFamily="49" charset="-122"/>
                </a:rPr>
                <a:t>chain</a:t>
              </a:r>
              <a:r>
                <a:rPr lang="zh-CN" altLang="en-US" sz="1400" kern="1200" dirty="0" smtClean="0">
                  <a:solidFill>
                    <a:schemeClr val="tx1"/>
                  </a:solidFill>
                  <a:latin typeface="仿宋" pitchFamily="49" charset="-122"/>
                  <a:ea typeface="仿宋" pitchFamily="49" charset="-122"/>
                </a:rPr>
                <a:t>？？</a:t>
              </a:r>
              <a:endParaRPr lang="zh-CN" altLang="en-US" sz="1400" kern="1200" dirty="0">
                <a:solidFill>
                  <a:schemeClr val="tx1"/>
                </a:solidFill>
                <a:latin typeface="仿宋" pitchFamily="49" charset="-122"/>
                <a:ea typeface="仿宋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4953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C0000"/>
                </a:solidFill>
              </a:rPr>
              <a:t>4.5 </a:t>
            </a:r>
            <a:r>
              <a:rPr lang="en-US" altLang="zh-CN" dirty="0" smtClean="0">
                <a:solidFill>
                  <a:srgbClr val="C00000"/>
                </a:solidFill>
              </a:rPr>
              <a:t>chain</a:t>
            </a:r>
            <a:r>
              <a:rPr lang="zh-CN" altLang="en-US" dirty="0" smtClean="0">
                <a:solidFill>
                  <a:srgbClr val="C00000"/>
                </a:solidFill>
              </a:rPr>
              <a:t>的实现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 descr="http://hi.csdn.net/attachment/201201/30/0_13279159690ah3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000108"/>
            <a:ext cx="4786346" cy="4050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图示 9"/>
          <p:cNvGraphicFramePr/>
          <p:nvPr/>
        </p:nvGraphicFramePr>
        <p:xfrm>
          <a:off x="5072066" y="928670"/>
          <a:ext cx="3929090" cy="421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圆角矩形 12"/>
          <p:cNvSpPr/>
          <p:nvPr/>
        </p:nvSpPr>
        <p:spPr>
          <a:xfrm>
            <a:off x="285720" y="5357826"/>
            <a:ext cx="6215106" cy="7143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访问的块号不存在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chain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，则新建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chain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；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访问的块号已经被加入了其他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chain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中，则新建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chain</a:t>
            </a:r>
            <a:endParaRPr lang="zh-CN" altLang="en-US" dirty="0" smtClean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z04231\Desktop\内存映射主要内容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5815" y="1798661"/>
            <a:ext cx="5776779" cy="4559297"/>
          </a:xfrm>
          <a:prstGeom prst="rect">
            <a:avLst/>
          </a:prstGeom>
          <a:noFill/>
        </p:spPr>
      </p:pic>
      <p:sp>
        <p:nvSpPr>
          <p:cNvPr id="9" name="Rectangle 9"/>
          <p:cNvSpPr>
            <a:spLocks noGrp="1" noChangeArrowheads="1"/>
          </p:cNvSpPr>
          <p:nvPr>
            <p:ph type="title"/>
          </p:nvPr>
        </p:nvSpPr>
        <p:spPr>
          <a:xfrm>
            <a:off x="395288" y="328613"/>
            <a:ext cx="8129587" cy="973137"/>
          </a:xfrm>
          <a:noFill/>
          <a:ln/>
        </p:spPr>
        <p:txBody>
          <a:bodyPr/>
          <a:lstStyle/>
          <a:p>
            <a:r>
              <a:rPr lang="zh-CN" altLang="en-US" dirty="0" smtClean="0"/>
              <a:t>工作任务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内存映射和</a:t>
            </a:r>
            <a:r>
              <a:rPr lang="en-US" altLang="zh-CN" dirty="0" smtClean="0"/>
              <a:t>DMA</a:t>
            </a:r>
            <a:endParaRPr lang="zh-CN" altLang="en-US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28596" y="1214422"/>
            <a:ext cx="7993062" cy="757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学习</a:t>
            </a:r>
            <a:r>
              <a:rPr lang="en-US" altLang="zh-CN" dirty="0" smtClean="0">
                <a:latin typeface="宋体" charset="-122"/>
              </a:rPr>
              <a:t>Linux</a:t>
            </a:r>
            <a:r>
              <a:rPr lang="zh-CN" altLang="en-US" dirty="0" smtClean="0">
                <a:latin typeface="宋体" charset="-122"/>
              </a:rPr>
              <a:t>设备驱动程序中内存映射和</a:t>
            </a:r>
            <a:r>
              <a:rPr lang="en-US" altLang="zh-CN" dirty="0" smtClean="0">
                <a:latin typeface="宋体" charset="-122"/>
              </a:rPr>
              <a:t>DMA</a:t>
            </a:r>
            <a:r>
              <a:rPr lang="zh-CN" altLang="en-US" dirty="0" smtClean="0">
                <a:latin typeface="宋体" charset="-122"/>
              </a:rPr>
              <a:t>章节</a:t>
            </a:r>
            <a:endParaRPr lang="en-US" altLang="zh-CN" dirty="0" smtClean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dirty="0" smtClean="0">
                <a:latin typeface="宋体" charset="-122"/>
              </a:rPr>
              <a:t>输出</a:t>
            </a:r>
            <a:r>
              <a:rPr lang="en-US" altLang="zh-CN" dirty="0" smtClean="0">
                <a:latin typeface="宋体" charset="-122"/>
              </a:rPr>
              <a:t>PPT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title"/>
          </p:nvPr>
        </p:nvSpPr>
        <p:spPr>
          <a:xfrm>
            <a:off x="395288" y="328613"/>
            <a:ext cx="8129587" cy="973137"/>
          </a:xfrm>
          <a:noFill/>
          <a:ln/>
        </p:spPr>
        <p:txBody>
          <a:bodyPr/>
          <a:lstStyle/>
          <a:p>
            <a:pPr algn="l"/>
            <a:r>
              <a:rPr lang="zh-CN" altLang="en-US" dirty="0"/>
              <a:t>学习工作中的收获和建议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28596" y="1557338"/>
            <a:ext cx="8389968" cy="27515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b="1" dirty="0">
                <a:latin typeface="宋体" charset="-122"/>
              </a:rPr>
              <a:t>收获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 smtClean="0">
                <a:latin typeface="宋体" charset="-122"/>
              </a:rPr>
              <a:t>对</a:t>
            </a:r>
            <a:r>
              <a:rPr lang="en-US" altLang="zh-CN" dirty="0" err="1" smtClean="0">
                <a:latin typeface="宋体" charset="-122"/>
              </a:rPr>
              <a:t>nandflash</a:t>
            </a:r>
            <a:r>
              <a:rPr lang="zh-CN" altLang="en-US" dirty="0" smtClean="0">
                <a:latin typeface="宋体" charset="-122"/>
              </a:rPr>
              <a:t>有了较为深刻的理解，包括硬件软件方面</a:t>
            </a:r>
            <a:endParaRPr lang="zh-CN" altLang="en-US" dirty="0">
              <a:latin typeface="宋体" charset="-122"/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 smtClean="0">
                <a:latin typeface="宋体" charset="-122"/>
              </a:rPr>
              <a:t>对</a:t>
            </a:r>
            <a:r>
              <a:rPr lang="en-US" altLang="zh-CN" dirty="0" smtClean="0">
                <a:latin typeface="宋体" charset="-122"/>
              </a:rPr>
              <a:t>FTL</a:t>
            </a:r>
            <a:r>
              <a:rPr lang="zh-CN" altLang="en-US" dirty="0" smtClean="0">
                <a:latin typeface="宋体" charset="-122"/>
              </a:rPr>
              <a:t>的算法实现有了较为深刻的体会，利用两个数组完成多个链的管理</a:t>
            </a:r>
            <a:endParaRPr lang="zh-CN" altLang="en-US" dirty="0">
              <a:latin typeface="宋体" charset="-122"/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 smtClean="0">
                <a:latin typeface="宋体" charset="-122"/>
              </a:rPr>
              <a:t>对工作方法有了较大改善，如提高对工程中故障点的敏感性，抓住工作重点</a:t>
            </a:r>
            <a:endParaRPr lang="zh-CN" altLang="en-US" dirty="0">
              <a:latin typeface="宋体" charset="-122"/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endParaRPr lang="zh-CN" altLang="en-US" dirty="0">
              <a:latin typeface="宋体" charset="-122"/>
            </a:endParaRPr>
          </a:p>
          <a:p>
            <a:pPr marL="274638" indent="-274638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r>
              <a:rPr lang="zh-CN" altLang="en-US" b="1" dirty="0" smtClean="0">
                <a:latin typeface="宋体" charset="-122"/>
              </a:rPr>
              <a:t>不足</a:t>
            </a:r>
            <a:endParaRPr lang="zh-CN" altLang="en-US" b="1" dirty="0">
              <a:latin typeface="宋体" charset="-122"/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 smtClean="0">
                <a:latin typeface="宋体" charset="-122"/>
              </a:rPr>
              <a:t>总结材料时，应该注意问题的引入，让交流</a:t>
            </a:r>
            <a:r>
              <a:rPr lang="zh-CN" altLang="en-US" smtClean="0">
                <a:latin typeface="宋体" charset="-122"/>
              </a:rPr>
              <a:t>更方便</a:t>
            </a:r>
            <a:endParaRPr lang="zh-CN" altLang="en-US" dirty="0">
              <a:latin typeface="宋体" charset="-122"/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 2" pitchFamily="18" charset="2"/>
              <a:buChar char="¢"/>
            </a:pPr>
            <a:endParaRPr lang="en-US" altLang="zh-CN" dirty="0">
              <a:latin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kumimoji="0" lang="zh-CN" altLang="en-US" sz="3200" b="1" dirty="0">
                <a:solidFill>
                  <a:srgbClr val="CC0000"/>
                </a:solidFill>
                <a:latin typeface="Arial" charset="0"/>
                <a:ea typeface="黑体" pitchFamily="2" charset="-122"/>
              </a:rPr>
              <a:t>学习内容及体会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39552" y="1340768"/>
            <a:ext cx="7848600" cy="396081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C&amp;C++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编程规范考试</a:t>
            </a:r>
            <a:r>
              <a:rPr lang="zh-CN" altLang="en-US" sz="2000" dirty="0" smtClean="0"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，成绩：</a:t>
            </a:r>
            <a:r>
              <a:rPr lang="en-US" altLang="zh-CN" sz="2000" dirty="0" smtClean="0"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95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信息安全知识考试</a:t>
            </a:r>
            <a:r>
              <a:rPr lang="zh-CN" altLang="en-US" sz="2000" dirty="0" smtClean="0"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，成绩：</a:t>
            </a:r>
            <a:r>
              <a:rPr lang="en-US" altLang="zh-CN" sz="2000" dirty="0" smtClean="0"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97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研发基础知识考试</a:t>
            </a:r>
            <a:r>
              <a:rPr lang="zh-CN" altLang="en-US" sz="2000" dirty="0" smtClean="0"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，成绩：</a:t>
            </a:r>
            <a:r>
              <a:rPr lang="en-US" altLang="zh-CN" sz="2000" dirty="0" smtClean="0"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97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新员工文化培训，</a:t>
            </a:r>
            <a:r>
              <a:rPr lang="zh-CN" altLang="en-US" sz="2000" dirty="0" smtClean="0">
                <a:latin typeface="Times New Roman" pitchFamily="18" charset="0"/>
                <a:ea typeface="华文细黑" pitchFamily="2" charset="-122"/>
                <a:cs typeface="Times New Roman" pitchFamily="18" charset="0"/>
              </a:rPr>
              <a:t>成绩：正在进行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endParaRPr lang="en-US" altLang="zh-CN" sz="2000" dirty="0" smtClean="0">
              <a:latin typeface="Times New Roman" pitchFamily="18" charset="0"/>
              <a:ea typeface="华文细黑" pitchFamily="2" charset="-122"/>
              <a:cs typeface="Times New Roman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</a:pP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</a:pP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</a:pPr>
            <a:endParaRPr kumimoji="0" lang="en-US" altLang="zh-CN" sz="1600" b="1" dirty="0">
              <a:latin typeface="宋体" charset="-122"/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kumimoji="0" lang="zh-CN" altLang="en-US" sz="3200" b="1" dirty="0" smtClean="0">
                <a:solidFill>
                  <a:srgbClr val="CC0000"/>
                </a:solidFill>
                <a:latin typeface="Arial" charset="0"/>
                <a:ea typeface="黑体" pitchFamily="2" charset="-122"/>
              </a:rPr>
              <a:t>主要工作内容</a:t>
            </a:r>
            <a:endParaRPr kumimoji="0" lang="zh-CN" altLang="en-US" sz="3200" b="1" dirty="0">
              <a:solidFill>
                <a:srgbClr val="CC0000"/>
              </a:solidFill>
              <a:latin typeface="Arial" charset="0"/>
              <a:ea typeface="黑体" pitchFamily="2" charset="-122"/>
            </a:endParaRPr>
          </a:p>
        </p:txBody>
      </p:sp>
      <p:pic>
        <p:nvPicPr>
          <p:cNvPr id="3074" name="Picture 2" descr="C:\Users\z04231\Desktop\工作总结.png"/>
          <p:cNvPicPr>
            <a:picLocks noChangeAspect="1" noChangeArrowheads="1"/>
          </p:cNvPicPr>
          <p:nvPr/>
        </p:nvPicPr>
        <p:blipFill>
          <a:blip r:embed="rId3"/>
          <a:srcRect t="5814" r="1673" b="1162"/>
          <a:stretch>
            <a:fillRect/>
          </a:stretch>
        </p:blipFill>
        <p:spPr bwMode="auto">
          <a:xfrm>
            <a:off x="1142976" y="928670"/>
            <a:ext cx="7000924" cy="5293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工作文件\nandflash\nandflash胶片\nandflash配图\nandflash大纲.tif"/>
          <p:cNvPicPr>
            <a:picLocks noChangeAspect="1" noChangeArrowheads="1"/>
          </p:cNvPicPr>
          <p:nvPr/>
        </p:nvPicPr>
        <p:blipFill>
          <a:blip r:embed="rId3" cstate="print"/>
          <a:srcRect l="3156" t="5357" r="26146" b="8928"/>
          <a:stretch>
            <a:fillRect/>
          </a:stretch>
        </p:blipFill>
        <p:spPr bwMode="auto">
          <a:xfrm>
            <a:off x="2180713" y="908287"/>
            <a:ext cx="6963287" cy="5378233"/>
          </a:xfrm>
          <a:prstGeom prst="rect">
            <a:avLst/>
          </a:prstGeom>
          <a:noFill/>
        </p:spPr>
      </p:pic>
      <p:sp>
        <p:nvSpPr>
          <p:cNvPr id="9" name="Rectangle 9"/>
          <p:cNvSpPr>
            <a:spLocks noGrp="1" noChangeArrowheads="1"/>
          </p:cNvSpPr>
          <p:nvPr>
            <p:ph type="title"/>
          </p:nvPr>
        </p:nvSpPr>
        <p:spPr>
          <a:xfrm>
            <a:off x="285720" y="214290"/>
            <a:ext cx="8129587" cy="671495"/>
          </a:xfrm>
          <a:noFill/>
          <a:ln/>
        </p:spPr>
        <p:txBody>
          <a:bodyPr/>
          <a:lstStyle/>
          <a:p>
            <a:pPr algn="l"/>
            <a:r>
              <a:rPr lang="zh-CN" altLang="en-US" dirty="0" smtClean="0"/>
              <a:t>工作任务</a:t>
            </a:r>
            <a:r>
              <a:rPr lang="en-US" altLang="zh-CN" dirty="0" smtClean="0"/>
              <a:t>——</a:t>
            </a:r>
            <a:r>
              <a:rPr lang="en-US" altLang="zh-CN" dirty="0" err="1" smtClean="0"/>
              <a:t>nandflash</a:t>
            </a:r>
            <a:r>
              <a:rPr lang="zh-CN" altLang="en-US" dirty="0" smtClean="0"/>
              <a:t>硬件部分</a:t>
            </a:r>
            <a:endParaRPr lang="zh-CN" altLang="en-US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-142908" y="857232"/>
            <a:ext cx="4857784" cy="2086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 smtClean="0">
                <a:latin typeface="+mn-ea"/>
              </a:rPr>
              <a:t>阅读公司常用的</a:t>
            </a:r>
            <a:r>
              <a:rPr lang="en-US" altLang="zh-CN" dirty="0" smtClean="0">
                <a:latin typeface="+mn-ea"/>
              </a:rPr>
              <a:t>flash</a:t>
            </a:r>
            <a:r>
              <a:rPr lang="zh-CN" altLang="en-US" dirty="0" smtClean="0">
                <a:latin typeface="+mn-ea"/>
              </a:rPr>
              <a:t>芯片</a:t>
            </a:r>
            <a:r>
              <a:rPr lang="en-US" altLang="zh-CN" dirty="0" smtClean="0">
                <a:latin typeface="+mn-ea"/>
              </a:rPr>
              <a:t>datasheet</a:t>
            </a:r>
            <a:r>
              <a:rPr lang="zh-CN" altLang="en-US" dirty="0" smtClean="0">
                <a:latin typeface="+mn-ea"/>
              </a:rPr>
              <a:t>，总结硬件特性</a:t>
            </a:r>
            <a:endParaRPr lang="zh-CN" altLang="en-US" dirty="0">
              <a:latin typeface="+mn-ea"/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 smtClean="0">
                <a:latin typeface="+mn-ea"/>
              </a:rPr>
              <a:t>阅读海思</a:t>
            </a:r>
            <a:r>
              <a:rPr lang="en-US" altLang="zh-CN" dirty="0" smtClean="0">
                <a:latin typeface="+mn-ea"/>
              </a:rPr>
              <a:t>3516CV300</a:t>
            </a:r>
            <a:r>
              <a:rPr lang="zh-CN" altLang="en-US" dirty="0" smtClean="0">
                <a:latin typeface="+mn-ea"/>
              </a:rPr>
              <a:t>平台的</a:t>
            </a:r>
            <a:r>
              <a:rPr lang="en-US" altLang="zh-CN" dirty="0" smtClean="0">
                <a:latin typeface="+mn-ea"/>
              </a:rPr>
              <a:t>flash</a:t>
            </a:r>
            <a:r>
              <a:rPr lang="zh-CN" altLang="en-US" dirty="0" smtClean="0">
                <a:latin typeface="+mn-ea"/>
              </a:rPr>
              <a:t>主控制器手册</a:t>
            </a:r>
            <a:r>
              <a:rPr lang="en-US" altLang="zh-CN" dirty="0" smtClean="0">
                <a:latin typeface="+mn-ea"/>
              </a:rPr>
              <a:t>,</a:t>
            </a:r>
            <a:r>
              <a:rPr lang="zh-CN" altLang="en-US" dirty="0" smtClean="0">
                <a:latin typeface="+mn-ea"/>
              </a:rPr>
              <a:t>总结操作流程，总结寄存器功能，总结</a:t>
            </a:r>
            <a:r>
              <a:rPr lang="en-US" altLang="zh-CN" dirty="0" smtClean="0">
                <a:latin typeface="+mn-ea"/>
              </a:rPr>
              <a:t>ECC</a:t>
            </a:r>
            <a:r>
              <a:rPr lang="zh-CN" altLang="en-US" dirty="0" smtClean="0">
                <a:latin typeface="+mn-ea"/>
              </a:rPr>
              <a:t>校验标准等</a:t>
            </a:r>
            <a:endParaRPr lang="en-US" altLang="zh-CN" dirty="0" smtClean="0">
              <a:latin typeface="+mn-ea"/>
            </a:endParaRPr>
          </a:p>
          <a:p>
            <a:pPr lvl="1">
              <a:lnSpc>
                <a:spcPct val="120000"/>
              </a:lnSpc>
              <a:buClr>
                <a:srgbClr val="FF0000"/>
              </a:buClr>
              <a:buSzPct val="80000"/>
              <a:buFont typeface="Wingdings" pitchFamily="2" charset="2"/>
              <a:buChar char="p"/>
            </a:pPr>
            <a:r>
              <a:rPr lang="zh-CN" altLang="en-US" dirty="0" smtClean="0">
                <a:latin typeface="+mn-ea"/>
              </a:rPr>
              <a:t>输出文档和</a:t>
            </a:r>
            <a:r>
              <a:rPr lang="en-US" altLang="zh-CN" dirty="0" smtClean="0">
                <a:latin typeface="+mn-ea"/>
              </a:rPr>
              <a:t>PPT</a:t>
            </a:r>
          </a:p>
        </p:txBody>
      </p:sp>
      <p:sp>
        <p:nvSpPr>
          <p:cNvPr id="6" name="椭圆形标注 5"/>
          <p:cNvSpPr/>
          <p:nvPr/>
        </p:nvSpPr>
        <p:spPr>
          <a:xfrm>
            <a:off x="285720" y="3429000"/>
            <a:ext cx="1857388" cy="1071570"/>
          </a:xfrm>
          <a:prstGeom prst="wedgeEllipseCallout">
            <a:avLst>
              <a:gd name="adj1" fmla="val 71947"/>
              <a:gd name="adj2" fmla="val 1053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Nandflash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硬件部分主要内容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9626" y="1357298"/>
            <a:ext cx="449700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" name="圆角矩形 68"/>
          <p:cNvSpPr/>
          <p:nvPr/>
        </p:nvSpPr>
        <p:spPr>
          <a:xfrm>
            <a:off x="928662" y="3714752"/>
            <a:ext cx="2571768" cy="10001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存储核心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algn="ctr"/>
            <a:r>
              <a:rPr lang="en-US" altLang="zh-CN" dirty="0" err="1" smtClean="0">
                <a:latin typeface="仿宋" pitchFamily="49" charset="-122"/>
                <a:ea typeface="仿宋" pitchFamily="49" charset="-122"/>
              </a:rPr>
              <a:t>Nandflash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核心，用以存储数据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928662" y="1214422"/>
            <a:ext cx="2571768" cy="10001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串口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-</a:t>
            </a:r>
            <a:r>
              <a:rPr lang="en-US" altLang="zh-CN" dirty="0" err="1" smtClean="0">
                <a:latin typeface="仿宋" pitchFamily="49" charset="-122"/>
                <a:ea typeface="仿宋" pitchFamily="49" charset="-122"/>
              </a:rPr>
              <a:t>nand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控制器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algn="ctr"/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用于与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flash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内部进行交互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928662" y="2500306"/>
            <a:ext cx="2571768" cy="10001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Cache/buffer</a:t>
            </a:r>
          </a:p>
          <a:p>
            <a:pPr algn="ctr"/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缓冲写入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读出的数据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928662" y="5072074"/>
            <a:ext cx="2571768" cy="10001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ECC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和寄存器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algn="ctr"/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校验数据，配置功能，传递芯片内部信息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85720" y="285728"/>
            <a:ext cx="7586690" cy="649536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1.1 SPI-</a:t>
            </a:r>
            <a:r>
              <a:rPr lang="en-US" altLang="zh-CN" sz="3200" b="1" dirty="0" err="1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NandFlash</a:t>
            </a:r>
            <a:r>
              <a:rPr lang="zh-CN" altLang="en-US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架构</a:t>
            </a:r>
          </a:p>
          <a:p>
            <a:pPr algn="ctr">
              <a:spcBef>
                <a:spcPct val="0"/>
              </a:spcBef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04231\Desktop\1362550650_8010.jpg"/>
          <p:cNvPicPr>
            <a:picLocks noChangeAspect="1" noChangeArrowheads="1"/>
          </p:cNvPicPr>
          <p:nvPr/>
        </p:nvPicPr>
        <p:blipFill>
          <a:blip r:embed="rId2"/>
          <a:srcRect t="10684" b="8119"/>
          <a:stretch>
            <a:fillRect/>
          </a:stretch>
        </p:blipFill>
        <p:spPr bwMode="auto">
          <a:xfrm>
            <a:off x="2571736" y="3643314"/>
            <a:ext cx="6477000" cy="2714644"/>
          </a:xfrm>
          <a:prstGeom prst="rect">
            <a:avLst/>
          </a:prstGeom>
          <a:noFill/>
        </p:spPr>
      </p:pic>
      <p:pic>
        <p:nvPicPr>
          <p:cNvPr id="2052" name="Picture 4" descr="C:\Users\z04231\Desktop\存储块.tif"/>
          <p:cNvPicPr>
            <a:picLocks noChangeAspect="1" noChangeArrowheads="1"/>
          </p:cNvPicPr>
          <p:nvPr/>
        </p:nvPicPr>
        <p:blipFill>
          <a:blip r:embed="rId3" cstate="print"/>
          <a:srcRect l="43681" t="33928" r="18445" b="33929"/>
          <a:stretch>
            <a:fillRect/>
          </a:stretch>
        </p:blipFill>
        <p:spPr bwMode="auto">
          <a:xfrm>
            <a:off x="214282" y="1214422"/>
            <a:ext cx="4286280" cy="2571768"/>
          </a:xfrm>
          <a:prstGeom prst="rect">
            <a:avLst/>
          </a:prstGeom>
          <a:noFill/>
        </p:spPr>
      </p:pic>
      <p:sp>
        <p:nvSpPr>
          <p:cNvPr id="6" name="圆角矩形 5"/>
          <p:cNvSpPr/>
          <p:nvPr/>
        </p:nvSpPr>
        <p:spPr>
          <a:xfrm>
            <a:off x="5072066" y="1357298"/>
            <a:ext cx="3214710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典型配置：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1024Blocks*64Pages</a:t>
            </a:r>
            <a:r>
              <a:rPr lang="zh-CN" altLang="en-US" dirty="0" smtClean="0"/>
              <a:t>*</a:t>
            </a:r>
            <a:r>
              <a:rPr lang="en-US" altLang="zh-CN" dirty="0" smtClean="0"/>
              <a:t>(2kB+oob)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072066" y="2500306"/>
            <a:ext cx="3000396" cy="857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仿宋" pitchFamily="49" charset="-122"/>
                <a:ea typeface="仿宋" pitchFamily="49" charset="-122"/>
              </a:rPr>
              <a:t>普通数据区</a:t>
            </a:r>
            <a:r>
              <a:rPr lang="en-US" altLang="zh-CN" sz="1600" dirty="0" smtClean="0">
                <a:latin typeface="仿宋" pitchFamily="49" charset="-122"/>
                <a:ea typeface="仿宋" pitchFamily="49" charset="-122"/>
              </a:rPr>
              <a:t>: </a:t>
            </a:r>
            <a:r>
              <a:rPr lang="zh-CN" altLang="en-US" sz="1600" dirty="0" smtClean="0">
                <a:latin typeface="仿宋" pitchFamily="49" charset="-122"/>
                <a:ea typeface="仿宋" pitchFamily="49" charset="-122"/>
              </a:rPr>
              <a:t>存储用户数据</a:t>
            </a:r>
            <a:endParaRPr lang="en-US" altLang="zh-CN" sz="1600" dirty="0" smtClean="0">
              <a:latin typeface="仿宋" pitchFamily="49" charset="-122"/>
              <a:ea typeface="仿宋" pitchFamily="49" charset="-122"/>
            </a:endParaRPr>
          </a:p>
          <a:p>
            <a:pPr algn="ctr"/>
            <a:r>
              <a:rPr lang="zh-CN" altLang="en-US" sz="1600" dirty="0" smtClean="0">
                <a:latin typeface="仿宋" pitchFamily="49" charset="-122"/>
                <a:ea typeface="仿宋" pitchFamily="49" charset="-122"/>
              </a:rPr>
              <a:t>冗余区：存储一些校验数据</a:t>
            </a:r>
            <a:endParaRPr lang="zh-CN" altLang="en-US" sz="16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85720" y="285728"/>
            <a:ext cx="7586690" cy="649536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US" altLang="zh-CN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1.2 </a:t>
            </a:r>
            <a:r>
              <a:rPr lang="en-US" altLang="zh-CN" sz="3200" b="1" dirty="0" err="1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NandFlash</a:t>
            </a:r>
            <a:r>
              <a:rPr lang="zh-CN" altLang="en-US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存储部分架构</a:t>
            </a:r>
          </a:p>
          <a:p>
            <a:pPr lvl="0">
              <a:spcBef>
                <a:spcPct val="0"/>
              </a:spcBef>
            </a:pPr>
            <a:endParaRPr lang="zh-CN" altLang="en-US" sz="3200" b="1" dirty="0" smtClean="0">
              <a:solidFill>
                <a:srgbClr val="CC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z04231\Desktop\101213073239cef15a34e1d9fd.jpg.thumb.jpg"/>
          <p:cNvPicPr/>
          <p:nvPr/>
        </p:nvPicPr>
        <p:blipFill>
          <a:blip r:embed="rId2"/>
          <a:srcRect l="7459" t="4310" r="4300" b="6466"/>
          <a:stretch>
            <a:fillRect/>
          </a:stretch>
        </p:blipFill>
        <p:spPr bwMode="auto">
          <a:xfrm>
            <a:off x="500034" y="3071810"/>
            <a:ext cx="4000528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428596" y="928670"/>
            <a:ext cx="8358246" cy="78581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 smtClean="0">
                <a:latin typeface="仿宋" pitchFamily="49" charset="-122"/>
                <a:ea typeface="仿宋" pitchFamily="49" charset="-122"/>
              </a:rPr>
              <a:t>nandflash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芯片由若干个存储单元构成，每个存储单元都是经过特殊处理的浮栅晶体管，存储一个或几个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bit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596" y="1928802"/>
            <a:ext cx="8358246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涉及电子流动的操作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(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擦，写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)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，需要高压；单晶硅层受到这些电压的影响而在功能上有所衰退，锁存电子能力变差。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缺陷：擦写次数越多，数据的精度和保存时间越差。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85720" y="285728"/>
            <a:ext cx="7586690" cy="649536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1.3 </a:t>
            </a:r>
            <a:r>
              <a:rPr lang="en-US" altLang="zh-CN" sz="3200" b="1" dirty="0" err="1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NandFlash</a:t>
            </a:r>
            <a:r>
              <a:rPr lang="zh-CN" altLang="en-US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单个存储单元</a:t>
            </a:r>
          </a:p>
          <a:p>
            <a:pPr lvl="0">
              <a:spcBef>
                <a:spcPct val="0"/>
              </a:spcBef>
            </a:pPr>
            <a:endParaRPr lang="zh-CN" altLang="en-US" sz="3200" b="1" dirty="0" smtClean="0">
              <a:solidFill>
                <a:srgbClr val="CC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图片 9" descr="E:\背景资料\W25N01GV--spi flash\1012130924e9550c212229068e.jpg.thumb.jpg"/>
          <p:cNvPicPr/>
          <p:nvPr/>
        </p:nvPicPr>
        <p:blipFill>
          <a:blip r:embed="rId3"/>
          <a:srcRect l="11122" t="6289" r="13677" b="8805"/>
          <a:stretch>
            <a:fillRect/>
          </a:stretch>
        </p:blipFill>
        <p:spPr bwMode="auto">
          <a:xfrm>
            <a:off x="4714876" y="3214686"/>
            <a:ext cx="3971059" cy="1603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圆角矩形 10"/>
          <p:cNvSpPr/>
          <p:nvPr/>
        </p:nvSpPr>
        <p:spPr>
          <a:xfrm>
            <a:off x="357158" y="5000636"/>
            <a:ext cx="3857652" cy="12858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根据浮栅内部的电荷与阈值的比较，用来确定数值；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阈值为多级时，为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MLC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；阈值为一级时，为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SLC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；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643438" y="5072074"/>
            <a:ext cx="3500462" cy="11430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同样的电子锁存量，分为多级时，稳定性，精度等性能下降。但容量上升。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04231\Desktop\1012130750b896752d0a4d31f4.jpg.thumb.jpg"/>
          <p:cNvPicPr>
            <a:picLocks noChangeAspect="1" noChangeArrowheads="1"/>
          </p:cNvPicPr>
          <p:nvPr/>
        </p:nvPicPr>
        <p:blipFill>
          <a:blip r:embed="rId3"/>
          <a:srcRect l="11701" t="2814" r="12246" b="7129"/>
          <a:stretch>
            <a:fillRect/>
          </a:stretch>
        </p:blipFill>
        <p:spPr bwMode="auto">
          <a:xfrm>
            <a:off x="71406" y="1285860"/>
            <a:ext cx="4788578" cy="4714908"/>
          </a:xfrm>
          <a:prstGeom prst="rect">
            <a:avLst/>
          </a:prstGeom>
          <a:noFill/>
        </p:spPr>
      </p:pic>
      <p:sp>
        <p:nvSpPr>
          <p:cNvPr id="22" name="圆角矩形 21"/>
          <p:cNvSpPr/>
          <p:nvPr/>
        </p:nvSpPr>
        <p:spPr>
          <a:xfrm>
            <a:off x="5214942" y="1571612"/>
            <a:ext cx="2857520" cy="9858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页：一行，行共享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word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线块：多行，块共享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bit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线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graphicFrame>
        <p:nvGraphicFramePr>
          <p:cNvPr id="25" name="图示 24"/>
          <p:cNvGraphicFramePr/>
          <p:nvPr/>
        </p:nvGraphicFramePr>
        <p:xfrm>
          <a:off x="5143504" y="3429000"/>
          <a:ext cx="3500430" cy="2103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>
          <a:xfrm>
            <a:off x="285720" y="285728"/>
            <a:ext cx="7586690" cy="649536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1.4 </a:t>
            </a:r>
            <a:r>
              <a:rPr lang="en-US" altLang="zh-CN" sz="3200" b="1" dirty="0" err="1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NandFlash</a:t>
            </a:r>
            <a:r>
              <a:rPr lang="zh-CN" altLang="en-US" sz="32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存储阵列</a:t>
            </a:r>
          </a:p>
          <a:p>
            <a:pPr lvl="0">
              <a:spcBef>
                <a:spcPct val="0"/>
              </a:spcBef>
            </a:pPr>
            <a:endParaRPr lang="zh-CN" altLang="en-US" sz="3200" b="1" dirty="0" smtClean="0">
              <a:solidFill>
                <a:srgbClr val="CC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【PPT模板】平时交流-彩色版（适用于投影）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>
        <a:noAutofit/>
      </a:bodyPr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tabLst/>
          <a:defRPr kumimoji="0" sz="3600" b="0" i="0" u="none" strike="noStrike" kern="1200" cap="none" spc="0" normalizeH="0" baseline="0" noProof="0" dirty="0" smtClean="0">
            <a:ln>
              <a:noFill/>
            </a:ln>
            <a:solidFill>
              <a:srgbClr val="C00000"/>
            </a:solidFill>
            <a:effectLst/>
            <a:uLnTx/>
            <a:uFillTx/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【PPT模板】平时交流-彩色版（适用于投影）</Template>
  <TotalTime>943</TotalTime>
  <Words>2338</Words>
  <Application>Microsoft Office PowerPoint</Application>
  <PresentationFormat>全屏显示(4:3)</PresentationFormat>
  <Paragraphs>285</Paragraphs>
  <Slides>30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【PPT模板】平时交流-彩色版（适用于投影）</vt:lpstr>
      <vt:lpstr>1_Office 主题</vt:lpstr>
      <vt:lpstr>新员工上岗答辩</vt:lpstr>
      <vt:lpstr>个人情况简介</vt:lpstr>
      <vt:lpstr>幻灯片 3</vt:lpstr>
      <vt:lpstr>幻灯片 4</vt:lpstr>
      <vt:lpstr>工作任务——nandflash硬件部分</vt:lpstr>
      <vt:lpstr>幻灯片 6</vt:lpstr>
      <vt:lpstr>幻灯片 7</vt:lpstr>
      <vt:lpstr>幻灯片 8</vt:lpstr>
      <vt:lpstr>幻灯片 9</vt:lpstr>
      <vt:lpstr>幻灯片 10</vt:lpstr>
      <vt:lpstr>工作任务——uboot 中nandflash驱动</vt:lpstr>
      <vt:lpstr>幻灯片 12</vt:lpstr>
      <vt:lpstr>幻灯片 13</vt:lpstr>
      <vt:lpstr>工作任务——内核中MTD子系统</vt:lpstr>
      <vt:lpstr>3.1 MTD子系统的三层架构</vt:lpstr>
      <vt:lpstr>3.2 MTD驱动层描述结构</vt:lpstr>
      <vt:lpstr>3.3 MTD核心层的作用</vt:lpstr>
      <vt:lpstr>3.4 MTD块设备层总体架构</vt:lpstr>
      <vt:lpstr>3.5 MTD块设备层总体架构</vt:lpstr>
      <vt:lpstr>3.6 MTD块设备层翻译设备的操作函数集</vt:lpstr>
      <vt:lpstr>3.7 MTD块设备层翻译设备的操作函数集</vt:lpstr>
      <vt:lpstr>工作任务——内核中的FTL系统</vt:lpstr>
      <vt:lpstr>4.1 Nandflash FTL层概述</vt:lpstr>
      <vt:lpstr>4.2 FTL层中chain的介绍</vt:lpstr>
      <vt:lpstr>4.3 FTL层的中写入数据的过程</vt:lpstr>
      <vt:lpstr>4.5 chain的实现</vt:lpstr>
      <vt:lpstr>4.5 chain的实现</vt:lpstr>
      <vt:lpstr>工作任务——内存映射和DMA</vt:lpstr>
      <vt:lpstr>学习工作中的收获和建议</vt:lpstr>
      <vt:lpstr>幻灯片 30</vt:lpstr>
    </vt:vector>
  </TitlesOfParts>
  <Company>Lenovo (Beijing)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新员工转正答辩</dc:title>
  <dc:creator>y00190</dc:creator>
  <cp:lastModifiedBy>zhangzhen</cp:lastModifiedBy>
  <cp:revision>130</cp:revision>
  <dcterms:created xsi:type="dcterms:W3CDTF">2012-02-16T05:56:05Z</dcterms:created>
  <dcterms:modified xsi:type="dcterms:W3CDTF">2017-11-17T04:29:08Z</dcterms:modified>
</cp:coreProperties>
</file>